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441" r:id="rId2"/>
    <p:sldId id="451" r:id="rId3"/>
    <p:sldId id="288" r:id="rId4"/>
    <p:sldId id="290" r:id="rId5"/>
    <p:sldId id="453" r:id="rId6"/>
    <p:sldId id="414" r:id="rId7"/>
    <p:sldId id="452" r:id="rId8"/>
    <p:sldId id="448" r:id="rId9"/>
    <p:sldId id="432" r:id="rId10"/>
    <p:sldId id="444" r:id="rId11"/>
    <p:sldId id="454" r:id="rId12"/>
    <p:sldId id="456" r:id="rId13"/>
    <p:sldId id="450" r:id="rId14"/>
    <p:sldId id="445" r:id="rId15"/>
    <p:sldId id="407" r:id="rId16"/>
    <p:sldId id="443" r:id="rId17"/>
    <p:sldId id="397" r:id="rId18"/>
    <p:sldId id="398" r:id="rId19"/>
    <p:sldId id="409" r:id="rId20"/>
    <p:sldId id="423" r:id="rId21"/>
    <p:sldId id="426" r:id="rId22"/>
    <p:sldId id="455" r:id="rId23"/>
    <p:sldId id="419" r:id="rId24"/>
    <p:sldId id="421" r:id="rId25"/>
    <p:sldId id="422" r:id="rId2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Stijl, donker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0A7174-55C5-4F70-98C9-D01F09BF5FBE}" type="datetimeFigureOut">
              <a:rPr lang="nl-NL" smtClean="0"/>
              <a:t>14-12-2022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7F7A9F-96DD-4FD4-8FA6-96D440A8A2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6747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Probleemloos een gezond kalf brengt</a:t>
            </a:r>
          </a:p>
          <a:p>
            <a:r>
              <a:rPr lang="nl-NL" dirty="0"/>
              <a:t>Afkalft op een leeftijd van 22-24 maanden</a:t>
            </a:r>
          </a:p>
          <a:p>
            <a:r>
              <a:rPr lang="nl-NL" dirty="0"/>
              <a:t>Na afkalven 580 kg weegt</a:t>
            </a:r>
          </a:p>
          <a:p>
            <a:r>
              <a:rPr lang="nl-NL" dirty="0"/>
              <a:t>100% gezond is en </a:t>
            </a:r>
            <a:r>
              <a:rPr lang="nl-NL" dirty="0" err="1"/>
              <a:t>en</a:t>
            </a:r>
            <a:r>
              <a:rPr lang="nl-NL" dirty="0"/>
              <a:t> weerstand heeft o.a. door vaccinaties</a:t>
            </a:r>
          </a:p>
          <a:p>
            <a:r>
              <a:rPr lang="nl-NL" dirty="0"/>
              <a:t>Vertrouwd is  met de stal vloer voer </a:t>
            </a:r>
            <a:r>
              <a:rPr lang="nl-NL" dirty="0" err="1"/>
              <a:t>voerhek</a:t>
            </a:r>
            <a:r>
              <a:rPr lang="nl-NL" dirty="0"/>
              <a:t> ligboxen en zich weet te handhaven tussen de koppel.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1CA1C-2E3F-473D-812F-2E7082B1F28C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0611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voer</a:t>
            </a:r>
          </a:p>
          <a:p>
            <a:r>
              <a:rPr lang="nl-NL" dirty="0"/>
              <a:t>Water</a:t>
            </a:r>
          </a:p>
          <a:p>
            <a:r>
              <a:rPr lang="nl-NL" dirty="0"/>
              <a:t>Licht</a:t>
            </a:r>
          </a:p>
          <a:p>
            <a:r>
              <a:rPr lang="nl-NL" dirty="0"/>
              <a:t>Lucht</a:t>
            </a:r>
          </a:p>
          <a:p>
            <a:r>
              <a:rPr lang="nl-NL" dirty="0"/>
              <a:t>Rust </a:t>
            </a:r>
          </a:p>
          <a:p>
            <a:r>
              <a:rPr lang="nl-NL" dirty="0"/>
              <a:t>Ruimte </a:t>
            </a:r>
          </a:p>
          <a:p>
            <a:r>
              <a:rPr lang="nl-NL" dirty="0"/>
              <a:t>Gezondheid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61CA1C-2E3F-473D-812F-2E7082B1F28C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9714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persoon, menigte&#10;&#10;Automatisch gegenereerde beschrijving">
            <a:extLst>
              <a:ext uri="{FF2B5EF4-FFF2-40B4-BE49-F238E27FC236}">
                <a16:creationId xmlns:a16="http://schemas.microsoft.com/office/drawing/2014/main" id="{D61A5846-9542-4568-9DFE-94882DCA6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3873911"/>
            <a:ext cx="8676000" cy="1612489"/>
          </a:xfrm>
        </p:spPr>
        <p:txBody>
          <a:bodyPr anchor="b">
            <a:spAutoFit/>
          </a:bodyPr>
          <a:lstStyle>
            <a:lvl1pPr algn="l">
              <a:lnSpc>
                <a:spcPct val="85000"/>
              </a:lnSpc>
              <a:defRPr sz="6000" spc="-12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19A74635-CA43-43B1-A57D-B6FBE3AC7393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110C1C6-E4E6-407C-A0D8-C4134DD23C7B}" type="datetimeFigureOut">
              <a:rPr lang="nl-NL" smtClean="0"/>
              <a:t>14-12-2022</a:t>
            </a:fld>
            <a:endParaRPr lang="nl-NL"/>
          </a:p>
        </p:txBody>
      </p:sp>
      <p:grpSp>
        <p:nvGrpSpPr>
          <p:cNvPr id="8" name="Logo">
            <a:extLst>
              <a:ext uri="{FF2B5EF4-FFF2-40B4-BE49-F238E27FC236}">
                <a16:creationId xmlns:a16="http://schemas.microsoft.com/office/drawing/2014/main" id="{4453D30A-766F-4B73-9465-D7700EE84C99}"/>
              </a:ext>
            </a:extLst>
          </p:cNvPr>
          <p:cNvGrpSpPr>
            <a:grpSpLocks noChangeAspect="1"/>
          </p:cNvGrpSpPr>
          <p:nvPr/>
        </p:nvGrpSpPr>
        <p:grpSpPr>
          <a:xfrm>
            <a:off x="9056685" y="5896036"/>
            <a:ext cx="2750453" cy="571690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436F56CC-3885-4BCC-A432-999DFDC6D00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B3BE0048-A137-4E71-A84E-BD4A3502F31B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B441755C-CFDF-4A02-8626-E1436024DEE3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96659DC1-3EF9-4EBA-8591-714C27862E7A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0BF3F3A-7F1F-4D0B-AC01-A9874DE5180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5F03D626-4673-4183-9AA6-4B8AE4CA1244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AFAA3318-A295-4B7D-9844-674A26EA5CD4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4274440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oofdstuk met afbeelding Gro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0C1C6-E4E6-407C-A0D8-C4134DD23C7B}" type="datetimeFigureOut">
              <a:rPr lang="nl-NL" smtClean="0"/>
              <a:t>14-12-2022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9A74635-CA43-43B1-A57D-B6FBE3AC7393}" type="slidenum">
              <a:rPr lang="nl-NL" smtClean="0"/>
              <a:t>‹nr.›</a:t>
            </a:fld>
            <a:endParaRPr lang="nl-NL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21" name="Logo">
            <a:extLst>
              <a:ext uri="{FF2B5EF4-FFF2-40B4-BE49-F238E27FC236}">
                <a16:creationId xmlns:a16="http://schemas.microsoft.com/office/drawing/2014/main" id="{DF413AD2-7FC6-4A2C-9ED4-EFF396CD56CB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C35DBBAD-CFE2-468E-A5B8-9B5D64B28012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0DBC2CE3-1DE3-416B-BC17-4396260896B8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DD22A412-D436-4EFA-9833-FEEC06EBEE9F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37D3242E-9020-4400-99CC-726ED4D518E2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2D8AD5B1-D05B-4B65-92F2-FEE5323B0F3C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649EC10B-E95F-49E6-97BB-60C1AE632AC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8B788238-6643-4924-9470-03C1327A6B1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522480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ccent dia gro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-1368000"/>
            <a:ext cx="10108030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pic>
        <p:nvPicPr>
          <p:cNvPr id="10" name="Vormentaal" descr="Afbeelding met tekst&#10;&#10;Automatisch gegenereerde beschrijving">
            <a:extLst>
              <a:ext uri="{FF2B5EF4-FFF2-40B4-BE49-F238E27FC236}">
                <a16:creationId xmlns:a16="http://schemas.microsoft.com/office/drawing/2014/main" id="{54F6A987-9670-44F2-9B36-4C0123CD9E1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0C1C6-E4E6-407C-A0D8-C4134DD23C7B}" type="datetimeFigureOut">
              <a:rPr lang="nl-NL" smtClean="0"/>
              <a:t>14-12-2022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4635-CA43-43B1-A57D-B6FBE3AC7393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296862"/>
            <a:ext cx="8505825" cy="5832475"/>
          </a:xfrm>
        </p:spPr>
        <p:txBody>
          <a:bodyPr numCol="1" spcCol="180000" anchor="ctr"/>
          <a:lstStyle>
            <a:lvl1pPr marL="432000" indent="-432000">
              <a:spcBef>
                <a:spcPts val="1200"/>
              </a:spcBef>
              <a:defRPr sz="3000">
                <a:solidFill>
                  <a:schemeClr val="tx1"/>
                </a:solidFill>
              </a:defRPr>
            </a:lvl1pPr>
            <a:lvl2pPr marL="864000" indent="-432000">
              <a:spcBef>
                <a:spcPts val="1200"/>
              </a:spcBef>
              <a:defRPr sz="3000">
                <a:solidFill>
                  <a:schemeClr val="tx1"/>
                </a:solidFill>
              </a:defRPr>
            </a:lvl2pPr>
            <a:lvl3pPr marL="1296000" indent="-432000">
              <a:spcBef>
                <a:spcPts val="0"/>
              </a:spcBef>
              <a:defRPr sz="30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defRPr sz="30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defRPr sz="3000">
                <a:solidFill>
                  <a:schemeClr val="tx1"/>
                </a:solidFill>
              </a:defRPr>
            </a:lvl5pPr>
            <a:lvl6pPr>
              <a:spcBef>
                <a:spcPts val="1200"/>
              </a:spcBef>
              <a:defRPr sz="3000">
                <a:solidFill>
                  <a:schemeClr val="tx1"/>
                </a:solidFill>
              </a:defRPr>
            </a:lvl6pPr>
            <a:lvl7pPr>
              <a:spcBef>
                <a:spcPts val="1200"/>
              </a:spcBef>
              <a:defRPr sz="3000">
                <a:solidFill>
                  <a:schemeClr val="tx1"/>
                </a:solidFill>
              </a:defRPr>
            </a:lvl7pPr>
            <a:lvl8pPr>
              <a:spcBef>
                <a:spcPts val="1200"/>
              </a:spcBef>
              <a:defRPr sz="3000">
                <a:solidFill>
                  <a:schemeClr val="tx1"/>
                </a:solidFill>
              </a:defRPr>
            </a:lvl8pPr>
            <a:lvl9pPr>
              <a:spcBef>
                <a:spcPts val="1200"/>
              </a:spcBef>
              <a:defRPr sz="3000">
                <a:solidFill>
                  <a:schemeClr val="tx1"/>
                </a:solidFill>
              </a:defRPr>
            </a:lvl9pPr>
          </a:lstStyle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NL" noProof="0" dirty="0"/>
          </a:p>
        </p:txBody>
      </p:sp>
      <p:grpSp>
        <p:nvGrpSpPr>
          <p:cNvPr id="11" name="Logo">
            <a:extLst>
              <a:ext uri="{FF2B5EF4-FFF2-40B4-BE49-F238E27FC236}">
                <a16:creationId xmlns:a16="http://schemas.microsoft.com/office/drawing/2014/main" id="{5A67ED8A-1F77-4759-810A-AC88E8934E9C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8FE7ED73-845F-466E-88CA-8FF5121DB4C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7EFBE599-2450-43C2-B3B8-66B87E75C6DA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32CC8B6-CA02-4155-A71F-2783491CB730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2DCE2F1-84DB-42AC-A0A6-15D6B58F93E7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C012A12D-CD90-401D-9811-125E09DDDB97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B6613E1E-1F23-466D-9B4B-F2ADDE8656AC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B6C9BD3F-17C3-4321-8B85-B2F1D3FD4A5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2866673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ccent dia blau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-1368000"/>
            <a:ext cx="10108030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0C1C6-E4E6-407C-A0D8-C4134DD23C7B}" type="datetimeFigureOut">
              <a:rPr lang="nl-NL" smtClean="0"/>
              <a:t>14-12-2022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9A74635-CA43-43B1-A57D-B6FBE3AC7393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296862"/>
            <a:ext cx="11449050" cy="5832475"/>
          </a:xfrm>
        </p:spPr>
        <p:txBody>
          <a:bodyPr numCol="1" spcCol="180000" anchor="ctr"/>
          <a:lstStyle>
            <a:lvl1pPr marL="432000" indent="-432000"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1pPr>
            <a:lvl2pPr marL="864000" indent="-432000"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2pPr>
            <a:lvl3pPr marL="1296000" indent="-432000">
              <a:spcBef>
                <a:spcPts val="0"/>
              </a:spcBef>
              <a:defRPr sz="3000">
                <a:solidFill>
                  <a:schemeClr val="accent1"/>
                </a:solidFill>
              </a:defRPr>
            </a:lvl3pPr>
            <a:lvl4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4pPr>
            <a:lvl5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5pPr>
            <a:lvl6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6pPr>
            <a:lvl7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7pPr>
            <a:lvl8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8pPr>
            <a:lvl9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9pPr>
          </a:lstStyle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NL" noProof="0" dirty="0"/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B22A25C-190B-4ED6-B8BF-C55218FB3D57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A3FEF0A4-EC1B-425C-A78F-DA83B9CF788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D9D5AAEF-7447-4BBC-805D-2129ED1DAAA1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327784A-7303-4EEF-8BA5-8360E9D1F53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45C2DC8A-1B7A-4FDD-8F4B-A0AA89F71C7D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FF0EA9D2-F39B-4B39-9690-A5B30E3787F8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920D4351-8D5E-42EF-A387-B8400833BD40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D29B61A3-5E96-49CC-AB23-C9E1480B629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680121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teks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ormentaal">
            <a:extLst>
              <a:ext uri="{FF2B5EF4-FFF2-40B4-BE49-F238E27FC236}">
                <a16:creationId xmlns:a16="http://schemas.microsoft.com/office/drawing/2014/main" id="{BA3CFE1A-5F55-4AFF-9E62-B3A39DA884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0C1C6-E4E6-407C-A0D8-C4134DD23C7B}" type="datetimeFigureOut">
              <a:rPr lang="nl-NL" smtClean="0"/>
              <a:t>14-12-2022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4635-CA43-43B1-A57D-B6FBE3AC7393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11449050" cy="4419599"/>
          </a:xfrm>
        </p:spPr>
        <p:txBody>
          <a:bodyPr numCol="2" spcCol="180000"/>
          <a:lstStyle/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891167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tekst en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5638799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0C1C6-E4E6-407C-A0D8-C4134DD23C7B}" type="datetimeFigureOut">
              <a:rPr lang="nl-NL" smtClean="0"/>
              <a:t>14-12-2022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4635-CA43-43B1-A57D-B6FBE3AC7393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0" name="Logo">
            <a:extLst>
              <a:ext uri="{FF2B5EF4-FFF2-40B4-BE49-F238E27FC236}">
                <a16:creationId xmlns:a16="http://schemas.microsoft.com/office/drawing/2014/main" id="{42160A09-3D65-4023-B2D9-19CBE4033D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99221" y="6308761"/>
            <a:ext cx="810000" cy="168361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28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61326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tekst en afbeelding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77" y="296863"/>
            <a:ext cx="5638799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0C1C6-E4E6-407C-A0D8-C4134DD23C7B}" type="datetimeFigureOut">
              <a:rPr lang="nl-NL" smtClean="0"/>
              <a:t>14-12-2022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4635-CA43-43B1-A57D-B6FBE3AC7393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77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2714502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en afbeelding rechts 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0C1C6-E4E6-407C-A0D8-C4134DD23C7B}" type="datetimeFigureOut">
              <a:rPr lang="nl-NL" smtClean="0"/>
              <a:t>14-12-2022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4635-CA43-43B1-A57D-B6FBE3AC7393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4071" y="1700213"/>
            <a:ext cx="5656454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5377" y="5722937"/>
            <a:ext cx="564514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</p:spTree>
    <p:extLst>
      <p:ext uri="{BB962C8B-B14F-4D97-AF65-F5344CB8AC3E}">
        <p14:creationId xmlns:p14="http://schemas.microsoft.com/office/powerpoint/2010/main" val="2063767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en afbeelding links 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4BE8DD9C-7F4A-4F66-B4B4-1B60430E8C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0C1C6-E4E6-407C-A0D8-C4134DD23C7B}" type="datetimeFigureOut">
              <a:rPr lang="nl-NL" smtClean="0"/>
              <a:t>14-12-2022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4635-CA43-43B1-A57D-B6FBE3AC7393}" type="slidenum">
              <a:rPr lang="nl-NL" smtClean="0"/>
              <a:t>‹nr.›</a:t>
            </a:fld>
            <a:endParaRPr lang="nl-NL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5722937"/>
            <a:ext cx="564514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1700213"/>
            <a:ext cx="5656454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76" y="1700212"/>
            <a:ext cx="4823846" cy="4429125"/>
          </a:xfrm>
        </p:spPr>
        <p:txBody>
          <a:bodyPr numCol="1" spcCol="180000"/>
          <a:lstStyle/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8754024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met 2 afbeeldingen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4BE8DD9C-7F4A-4F66-B4B4-1B60430E8C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0C1C6-E4E6-407C-A0D8-C4134DD23C7B}" type="datetimeFigureOut">
              <a:rPr lang="nl-NL" smtClean="0"/>
              <a:t>14-12-2022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4635-CA43-43B1-A57D-B6FBE3AC7393}" type="slidenum">
              <a:rPr lang="nl-NL" smtClean="0"/>
              <a:t>‹nr.›</a:t>
            </a:fld>
            <a:endParaRPr lang="nl-NL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5722937"/>
            <a:ext cx="715236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1700213"/>
            <a:ext cx="3483431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0" y="1700212"/>
            <a:ext cx="4200525" cy="4429125"/>
          </a:xfrm>
        </p:spPr>
        <p:txBody>
          <a:bodyPr numCol="1" spcCol="180000"/>
          <a:lstStyle/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D8BB524D-FB97-48EA-9B22-1D40DF7B05C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40412" y="1711833"/>
            <a:ext cx="3483431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6307245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ussendia 0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 descr="Afbeelding met kaart&#10;&#10;Automatisch gegenereerde beschrijving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19A74635-CA43-43B1-A57D-B6FBE3AC7393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110C1C6-E4E6-407C-A0D8-C4134DD23C7B}" type="datetimeFigureOut">
              <a:rPr lang="nl-NL" smtClean="0"/>
              <a:t>14-12-2022</a:t>
            </a:fld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00" y="3958225"/>
            <a:ext cx="8676000" cy="2171113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8" name="Logo">
            <a:extLst>
              <a:ext uri="{FF2B5EF4-FFF2-40B4-BE49-F238E27FC236}">
                <a16:creationId xmlns:a16="http://schemas.microsoft.com/office/drawing/2014/main" id="{16CD576B-E897-48B0-9871-C2287A8890B3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5B8DA7BB-2108-4AFD-9102-7DC9FFD16BBF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E8C04E09-04E3-4C01-8AA7-B2D4A35B8067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13D0FDDE-9B11-4A56-839A-9AFA0CB281CA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9BCBE34-961B-423B-A57F-D1312758DE6B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21236955-7D40-41B5-8916-1664B1CCFDCB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73588406-8542-4E2B-BA4D-DC2F5330FDBC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46522910-EB60-4FB9-A5B5-C7D73ECFA322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622346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B94A498D-C906-4812-959B-BBA6D4E94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/>
          <a:lstStyle/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0C1C6-E4E6-407C-A0D8-C4134DD23C7B}" type="datetimeFigureOut">
              <a:rPr lang="nl-NL" smtClean="0"/>
              <a:t>14-12-2022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4635-CA43-43B1-A57D-B6FBE3AC73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49875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ussendia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19A74635-CA43-43B1-A57D-B6FBE3AC7393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110C1C6-E4E6-407C-A0D8-C4134DD23C7B}" type="datetimeFigureOut">
              <a:rPr lang="nl-NL" smtClean="0"/>
              <a:t>14-12-2022</a:t>
            </a:fld>
            <a:endParaRPr lang="nl-NL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C1A9647-39CF-48DD-9463-3076926B4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2610355"/>
            <a:ext cx="5645149" cy="3518983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96862"/>
            <a:ext cx="7197725" cy="2088000"/>
          </a:xfrm>
        </p:spPr>
        <p:txBody>
          <a:bodyPr wrap="square" anchor="t" anchorCtr="0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4E91454C-1553-4226-A18E-25F69480BDCF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B26949AC-436E-4C19-94E9-76BBD7A64292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58EE68E4-D104-4232-99AA-C330583CD846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EBF829A-4EAA-4730-BCBC-AC5AEB4A48E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F90529B0-CDE6-4EEA-B9BA-EF302169B8DC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08040EA0-554D-42EC-92EB-7BEB618A7A6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419A56E6-7AE0-4AE2-B24B-8521D266EF5D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456857BC-28DF-4422-BDB9-EE446942840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426631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ussendia 0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19A74635-CA43-43B1-A57D-B6FBE3AC7393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110C1C6-E4E6-407C-A0D8-C4134DD23C7B}" type="datetimeFigureOut">
              <a:rPr lang="nl-NL" smtClean="0"/>
              <a:t>14-12-2022</a:t>
            </a:fld>
            <a:endParaRPr lang="nl-NL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C1A9647-39CF-48DD-9463-3076926B4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5155915"/>
            <a:ext cx="7668000" cy="973424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824163"/>
            <a:ext cx="7668000" cy="2082553"/>
          </a:xfrm>
        </p:spPr>
        <p:txBody>
          <a:bodyPr wrap="square" anchor="b" anchorCtr="0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733E39C-4C40-4389-8C21-2D43E063DC7B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781389AE-32D9-461C-A3C8-7E1C8F5A9338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1A821575-1DC5-4AF8-AFAA-E319B98997CE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260798AD-8169-44B2-95BB-A78E80C71DF8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F9DCE5D-B239-4F39-B873-FF28358F9A3D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23D429B-CC1E-4F4C-9BE0-93B982E1AB22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82EC02D2-A6C2-45F4-A22B-ACF9769F3EFF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CE661FFD-63E2-4ACF-B5AE-7F72D4EB7A82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8615954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afbeelding vollebreedte en teks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0C1C6-E4E6-407C-A0D8-C4134DD23C7B}" type="datetimeFigureOut">
              <a:rPr lang="nl-NL" smtClean="0"/>
              <a:t>14-12-2022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4635-CA43-43B1-A57D-B6FBE3AC7393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4" y="1700213"/>
            <a:ext cx="11437745" cy="2859087"/>
          </a:xfrm>
          <a:solidFill>
            <a:schemeClr val="accent3">
              <a:lumMod val="20000"/>
              <a:lumOff val="80000"/>
            </a:schemeClr>
          </a:solidFill>
        </p:spPr>
        <p:txBody>
          <a:bodyPr tIns="1800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4721300"/>
            <a:ext cx="11437745" cy="1408037"/>
          </a:xfrm>
        </p:spPr>
        <p:txBody>
          <a:bodyPr numCol="2" spcCol="180000"/>
          <a:lstStyle/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783799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beelding groo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0C1C6-E4E6-407C-A0D8-C4134DD23C7B}" type="datetimeFigureOut">
              <a:rPr lang="nl-NL" smtClean="0"/>
              <a:t>14-12-2022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9A74635-CA43-43B1-A57D-B6FBE3AC7393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ijdelijke aanduiding voor afbeelding 24">
            <a:extLst>
              <a:ext uri="{FF2B5EF4-FFF2-40B4-BE49-F238E27FC236}">
                <a16:creationId xmlns:a16="http://schemas.microsoft.com/office/drawing/2014/main" id="{60BC0BA4-B3C0-4FA6-9353-2297928C78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4" y="296863"/>
            <a:ext cx="11449051" cy="5832474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420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grpSp>
        <p:nvGrpSpPr>
          <p:cNvPr id="7" name="Logo">
            <a:extLst>
              <a:ext uri="{FF2B5EF4-FFF2-40B4-BE49-F238E27FC236}">
                <a16:creationId xmlns:a16="http://schemas.microsoft.com/office/drawing/2014/main" id="{BE06C8B0-721A-49E2-B715-76D2C8888846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839046D3-9D24-4E40-9FBD-3369D41A7D1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C7E72124-D07D-40DD-80FF-BB8A322D07D5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B1086FB4-193A-4073-A630-AA2FFC029684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80EE26EF-ABEC-4B70-B3A4-3FDD556815C0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6797E3F4-ABBA-48AE-86C1-197489A5E3F9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DB90C388-8785-4A01-B21E-5DBEBB14068B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9FF72011-B28D-4AA7-BCC5-1F1011E894B3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2784616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edia groo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0C1C6-E4E6-407C-A0D8-C4134DD23C7B}" type="datetimeFigureOut">
              <a:rPr lang="nl-NL" smtClean="0"/>
              <a:t>14-12-2022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9A74635-CA43-43B1-A57D-B6FBE3AC7393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media 7">
            <a:extLst>
              <a:ext uri="{FF2B5EF4-FFF2-40B4-BE49-F238E27FC236}">
                <a16:creationId xmlns:a16="http://schemas.microsoft.com/office/drawing/2014/main" id="{7AE70508-E50F-4E18-B84B-D58C94FD7D40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71474" y="296862"/>
            <a:ext cx="11449051" cy="5832475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420000"/>
          <a:lstStyle>
            <a:lvl1pPr marL="0" indent="0" algn="ctr">
              <a:buNone/>
              <a:defRPr/>
            </a:lvl1pPr>
          </a:lstStyle>
          <a:p>
            <a:r>
              <a:rPr lang="nl-NL" noProof="0"/>
              <a:t>Klik op het pictogram als u media wilt toevoegen</a:t>
            </a:r>
          </a:p>
        </p:txBody>
      </p:sp>
      <p:grpSp>
        <p:nvGrpSpPr>
          <p:cNvPr id="7" name="Logo">
            <a:extLst>
              <a:ext uri="{FF2B5EF4-FFF2-40B4-BE49-F238E27FC236}">
                <a16:creationId xmlns:a16="http://schemas.microsoft.com/office/drawing/2014/main" id="{ED070378-6346-44C3-B364-5C0D56E28321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07435556-C806-4457-B9BE-1EA9F37BC91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DBFC113C-56FD-4497-87FD-8364D998AE35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5D927205-7C6D-44F4-9E5D-7408D8E7E41E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20DB4A73-5764-4B59-B48C-5F8EF74089BE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5EFA210F-9BA1-464F-A9F3-21E9C90A8A7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8DB2FA1F-8F1E-4FBC-B970-55C793743C3D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B336A78-36FD-43EF-99B5-07059DA75C6E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0657823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24791B-2C2D-4140-B7A1-522815ADE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F17EC4C-87B8-4E8F-9F99-FC096F832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0C1C6-E4E6-407C-A0D8-C4134DD23C7B}" type="datetimeFigureOut">
              <a:rPr lang="nl-NL" smtClean="0"/>
              <a:t>14-12-2022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1AC693F-75DB-4995-9D17-1E47D6690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2D9A0A-D0CB-48B3-81C8-1A1ED81F6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4635-CA43-43B1-A57D-B6FBE3AC7393}" type="slidenum">
              <a:rPr lang="nl-NL" smtClean="0"/>
              <a:t>‹nr.›</a:t>
            </a:fld>
            <a:endParaRPr lang="nl-NL"/>
          </a:p>
        </p:txBody>
      </p:sp>
      <p:pic>
        <p:nvPicPr>
          <p:cNvPr id="6" name="Vormentaal">
            <a:extLst>
              <a:ext uri="{FF2B5EF4-FFF2-40B4-BE49-F238E27FC236}">
                <a16:creationId xmlns:a16="http://schemas.microsoft.com/office/drawing/2014/main" id="{373D6FA9-37F7-49E5-8799-7DD48471C2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30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D110C1C6-E4E6-407C-A0D8-C4134DD23C7B}" type="datetimeFigureOut">
              <a:rPr lang="nl-NL" smtClean="0"/>
              <a:t>14-12-2022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19A74635-CA43-43B1-A57D-B6FBE3AC73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61734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0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F25BC05-3931-4AAE-A70F-C14E5F79F9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7A11775E-B94E-47F4-BB24-D180F922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-1368000"/>
            <a:ext cx="11449049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05FEB19-106D-4664-96A6-CD5CDAF8D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D110C1C6-E4E6-407C-A0D8-C4134DD23C7B}" type="datetimeFigureOut">
              <a:rPr lang="nl-NL" smtClean="0"/>
              <a:t>14-12-2022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834317D-2C6F-40C3-8DFA-390A17DB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7856C3D-3108-4CC7-BD58-83AA1B23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19A74635-CA43-43B1-A57D-B6FBE3AC7393}" type="slidenum">
              <a:rPr lang="nl-NL" smtClean="0"/>
              <a:t>‹nr.›</a:t>
            </a:fld>
            <a:endParaRPr lang="nl-NL"/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09A5E9CB-7208-4222-9A98-77DE04E02C44}"/>
              </a:ext>
            </a:extLst>
          </p:cNvPr>
          <p:cNvGrpSpPr>
            <a:grpSpLocks noChangeAspect="1"/>
          </p:cNvGrpSpPr>
          <p:nvPr/>
        </p:nvGrpSpPr>
        <p:grpSpPr>
          <a:xfrm>
            <a:off x="3721021" y="2946447"/>
            <a:ext cx="4752000" cy="987712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3D33F121-C6D0-4D68-B23A-1D11CD35C81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C333564-E202-4127-8B36-153801B435FC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6401D170-B725-4C5E-8317-5066426601BD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4C10DC94-C96B-4FF1-BF11-60A603FB3298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DBC6BA58-73DC-4FF2-9E1D-50C63F9E85F3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6184A829-A8B6-4C71-ADBD-B905438B8FE8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1F5AEC25-04C1-4108-9D28-BAB78CF2F62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178413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met afsluit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F25BC05-3931-4AAE-A70F-C14E5F79F9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7A11775E-B94E-47F4-BB24-D180F922B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0801" y="2861100"/>
            <a:ext cx="7010400" cy="1160403"/>
          </a:xfrm>
        </p:spPr>
        <p:txBody>
          <a:bodyPr anchor="ctr"/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Call to action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05FEB19-106D-4664-96A6-CD5CDAF8D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D110C1C6-E4E6-407C-A0D8-C4134DD23C7B}" type="datetimeFigureOut">
              <a:rPr lang="nl-NL" smtClean="0"/>
              <a:t>14-12-2022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834317D-2C6F-40C3-8DFA-390A17DB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7856C3D-3108-4CC7-BD58-83AA1B23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19A74635-CA43-43B1-A57D-B6FBE3AC73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99198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ndleiding ver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D110C1C6-E4E6-407C-A0D8-C4134DD23C7B}" type="datetimeFigureOut">
              <a:rPr lang="nl-NL" smtClean="0"/>
              <a:t>14-12-2022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19A74635-CA43-43B1-A57D-B6FBE3AC7393}" type="slidenum">
              <a:rPr lang="nl-NL" smtClean="0"/>
              <a:t>‹nr.›</a:t>
            </a:fld>
            <a:endParaRPr lang="nl-NL"/>
          </a:p>
        </p:txBody>
      </p: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8CB0D178-BA37-41D2-857F-9B318F492987}"/>
              </a:ext>
            </a:extLst>
          </p:cNvPr>
          <p:cNvGrpSpPr/>
          <p:nvPr/>
        </p:nvGrpSpPr>
        <p:grpSpPr>
          <a:xfrm>
            <a:off x="371475" y="1700213"/>
            <a:ext cx="4703444" cy="4844910"/>
            <a:chOff x="371475" y="1700213"/>
            <a:chExt cx="4703444" cy="4844910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6A98CBCD-00C0-422C-9F30-BBF939342CA5}"/>
                </a:ext>
              </a:extLst>
            </p:cNvPr>
            <p:cNvSpPr/>
            <p:nvPr userDrawn="1"/>
          </p:nvSpPr>
          <p:spPr>
            <a:xfrm>
              <a:off x="389677" y="1700213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 stijlen</a:t>
              </a:r>
            </a:p>
          </p:txBody>
        </p:sp>
        <p:cxnSp>
          <p:nvCxnSpPr>
            <p:cNvPr id="18" name="Rechte verbindingslijn 17">
              <a:extLst>
                <a:ext uri="{FF2B5EF4-FFF2-40B4-BE49-F238E27FC236}">
                  <a16:creationId xmlns:a16="http://schemas.microsoft.com/office/drawing/2014/main" id="{EBD31D65-B061-4E17-BE29-FD7A27E084F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9676" y="1941848"/>
              <a:ext cx="4685243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5548C717-B830-4467-8DBF-5EB978FA2DBE}"/>
                </a:ext>
              </a:extLst>
            </p:cNvPr>
            <p:cNvGrpSpPr/>
            <p:nvPr userDrawn="1"/>
          </p:nvGrpSpPr>
          <p:grpSpPr>
            <a:xfrm>
              <a:off x="371475" y="2048192"/>
              <a:ext cx="2933825" cy="558875"/>
              <a:chOff x="-3419346" y="368233"/>
              <a:chExt cx="3904920" cy="743862"/>
            </a:xfrm>
          </p:grpSpPr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7ECCFC18-D5FE-472A-99C3-E4B436F5750C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Home</a:t>
                </a:r>
              </a:p>
            </p:txBody>
          </p:sp>
          <p:cxnSp>
            <p:nvCxnSpPr>
              <p:cNvPr id="32" name="Rechte verbindingslijn 31">
                <a:extLst>
                  <a:ext uri="{FF2B5EF4-FFF2-40B4-BE49-F238E27FC236}">
                    <a16:creationId xmlns:a16="http://schemas.microsoft.com/office/drawing/2014/main" id="{D61072B6-83DF-4232-A53B-D3D7ADA1F7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chte verbindingslijn 32">
                <a:extLst>
                  <a:ext uri="{FF2B5EF4-FFF2-40B4-BE49-F238E27FC236}">
                    <a16:creationId xmlns:a16="http://schemas.microsoft.com/office/drawing/2014/main" id="{722680E8-7ACF-44BF-81C3-515D9FE0569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2876073B-F10B-4258-A945-7829FE636027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5" name="Groep 34">
                <a:extLst>
                  <a:ext uri="{FF2B5EF4-FFF2-40B4-BE49-F238E27FC236}">
                    <a16:creationId xmlns:a16="http://schemas.microsoft.com/office/drawing/2014/main" id="{4D6339C5-5AEE-44AB-8C89-A10860EB9D68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74" name="Groep 73">
                  <a:extLst>
                    <a:ext uri="{FF2B5EF4-FFF2-40B4-BE49-F238E27FC236}">
                      <a16:creationId xmlns:a16="http://schemas.microsoft.com/office/drawing/2014/main" id="{CD4A49E8-414E-4643-953E-004992570804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7B687034-0E4A-4422-995D-7DCE73A019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9" name="Rechte verbindingslijn 78">
                    <a:extLst>
                      <a:ext uri="{FF2B5EF4-FFF2-40B4-BE49-F238E27FC236}">
                        <a16:creationId xmlns:a16="http://schemas.microsoft.com/office/drawing/2014/main" id="{9E197AE1-40C7-4464-9D8A-EA22D380B6A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0" name="Rechte verbindingslijn 79">
                    <a:extLst>
                      <a:ext uri="{FF2B5EF4-FFF2-40B4-BE49-F238E27FC236}">
                        <a16:creationId xmlns:a16="http://schemas.microsoft.com/office/drawing/2014/main" id="{51E44576-7C47-4459-A432-795885A6CC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1" name="Rechte verbindingslijn 80">
                    <a:extLst>
                      <a:ext uri="{FF2B5EF4-FFF2-40B4-BE49-F238E27FC236}">
                        <a16:creationId xmlns:a16="http://schemas.microsoft.com/office/drawing/2014/main" id="{567F89C3-8AC5-4A3F-9E3A-FEF6558DB2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2" name="Rechte verbindingslijn 81">
                    <a:extLst>
                      <a:ext uri="{FF2B5EF4-FFF2-40B4-BE49-F238E27FC236}">
                        <a16:creationId xmlns:a16="http://schemas.microsoft.com/office/drawing/2014/main" id="{9F89E160-F18D-46C0-B0BB-6E55FF4896E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75" name="Groep 74">
                  <a:extLst>
                    <a:ext uri="{FF2B5EF4-FFF2-40B4-BE49-F238E27FC236}">
                      <a16:creationId xmlns:a16="http://schemas.microsoft.com/office/drawing/2014/main" id="{2F7E62F4-530B-453F-92AB-76E06B64492A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76" name="Rechthoek 75">
                    <a:extLst>
                      <a:ext uri="{FF2B5EF4-FFF2-40B4-BE49-F238E27FC236}">
                        <a16:creationId xmlns:a16="http://schemas.microsoft.com/office/drawing/2014/main" id="{1EDBDC86-7479-4075-BC77-5047EA054D5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7" name="Pijl: punthaak 76">
                    <a:extLst>
                      <a:ext uri="{FF2B5EF4-FFF2-40B4-BE49-F238E27FC236}">
                        <a16:creationId xmlns:a16="http://schemas.microsoft.com/office/drawing/2014/main" id="{475ED6D6-0760-42F3-B045-B6463E7FA090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36" name="Groep 35">
                <a:extLst>
                  <a:ext uri="{FF2B5EF4-FFF2-40B4-BE49-F238E27FC236}">
                    <a16:creationId xmlns:a16="http://schemas.microsoft.com/office/drawing/2014/main" id="{9CA137C1-857E-47A9-8CDD-ABDC62CFDE6F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65" name="Groep 64">
                  <a:extLst>
                    <a:ext uri="{FF2B5EF4-FFF2-40B4-BE49-F238E27FC236}">
                      <a16:creationId xmlns:a16="http://schemas.microsoft.com/office/drawing/2014/main" id="{4C6E0AE7-8E25-41CE-828C-99A32A1CCC5F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2F8EE189-C304-43E2-AB04-659024282D1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1E158D69-5C67-457C-9795-CB9E28DD27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B529F537-0F50-4C8B-898E-EE1245C8B0E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80B0A3D4-F56E-46AA-B99D-20FD1F83D04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75A793C0-2B6A-4248-91DE-A8AFD589082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66" name="Groep 65">
                  <a:extLst>
                    <a:ext uri="{FF2B5EF4-FFF2-40B4-BE49-F238E27FC236}">
                      <a16:creationId xmlns:a16="http://schemas.microsoft.com/office/drawing/2014/main" id="{14DFCDE8-C3A6-4EDD-ABDC-BD4884DF830B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67" name="Rechthoek 66">
                    <a:extLst>
                      <a:ext uri="{FF2B5EF4-FFF2-40B4-BE49-F238E27FC236}">
                        <a16:creationId xmlns:a16="http://schemas.microsoft.com/office/drawing/2014/main" id="{B11645EA-4C85-4663-A194-4FDDBA00199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8" name="Pijl: punthaak 67">
                    <a:extLst>
                      <a:ext uri="{FF2B5EF4-FFF2-40B4-BE49-F238E27FC236}">
                        <a16:creationId xmlns:a16="http://schemas.microsoft.com/office/drawing/2014/main" id="{F8DCC163-6CF1-4A37-ADCF-CAD4B72982B8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37" name="Rechte verbindingslijn 36">
                <a:extLst>
                  <a:ext uri="{FF2B5EF4-FFF2-40B4-BE49-F238E27FC236}">
                    <a16:creationId xmlns:a16="http://schemas.microsoft.com/office/drawing/2014/main" id="{7357AAFF-835B-4023-8787-3CCF2FD2AFD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2747770" y="523622"/>
                <a:ext cx="331753" cy="19668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5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8" name="Rechte verbindingslijn 37">
                <a:extLst>
                  <a:ext uri="{FF2B5EF4-FFF2-40B4-BE49-F238E27FC236}">
                    <a16:creationId xmlns:a16="http://schemas.microsoft.com/office/drawing/2014/main" id="{46E1D703-75D8-4A1D-906B-64BAB51AD6E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96143" y="950343"/>
                <a:ext cx="774583" cy="1266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5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39" name="Groep 38">
                <a:extLst>
                  <a:ext uri="{FF2B5EF4-FFF2-40B4-BE49-F238E27FC236}">
                    <a16:creationId xmlns:a16="http://schemas.microsoft.com/office/drawing/2014/main" id="{16E84680-5669-4673-A5BA-A96B719494D9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54" name="Rechthoek 53">
                  <a:extLst>
                    <a:ext uri="{FF2B5EF4-FFF2-40B4-BE49-F238E27FC236}">
                      <a16:creationId xmlns:a16="http://schemas.microsoft.com/office/drawing/2014/main" id="{77D6F352-1283-427B-9CC7-9614E1BE51F3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4170CDA5-6A26-4412-9817-14F222CC69C7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56" name="Groep 55">
                    <a:extLst>
                      <a:ext uri="{FF2B5EF4-FFF2-40B4-BE49-F238E27FC236}">
                        <a16:creationId xmlns:a16="http://schemas.microsoft.com/office/drawing/2014/main" id="{3602E536-F150-4475-8DCB-83E5174E946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60" name="Rechte verbindingslijn 59">
                      <a:extLst>
                        <a:ext uri="{FF2B5EF4-FFF2-40B4-BE49-F238E27FC236}">
                          <a16:creationId xmlns:a16="http://schemas.microsoft.com/office/drawing/2014/main" id="{2456C629-C7A4-481F-B601-DA9D6D47958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1" name="Rechte verbindingslijn 60">
                      <a:extLst>
                        <a:ext uri="{FF2B5EF4-FFF2-40B4-BE49-F238E27FC236}">
                          <a16:creationId xmlns:a16="http://schemas.microsoft.com/office/drawing/2014/main" id="{2513C493-8D87-41C4-867A-8606C34D87A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2" name="Rechte verbindingslijn 61">
                      <a:extLst>
                        <a:ext uri="{FF2B5EF4-FFF2-40B4-BE49-F238E27FC236}">
                          <a16:creationId xmlns:a16="http://schemas.microsoft.com/office/drawing/2014/main" id="{D8F92DA9-4110-4340-9989-6D54EEFA2CA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3" name="Rechte verbindingslijn 62">
                      <a:extLst>
                        <a:ext uri="{FF2B5EF4-FFF2-40B4-BE49-F238E27FC236}">
                          <a16:creationId xmlns:a16="http://schemas.microsoft.com/office/drawing/2014/main" id="{3A988022-BCE9-4603-AF47-DAE17A265B3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4" name="Rechte verbindingslijn 63">
                      <a:extLst>
                        <a:ext uri="{FF2B5EF4-FFF2-40B4-BE49-F238E27FC236}">
                          <a16:creationId xmlns:a16="http://schemas.microsoft.com/office/drawing/2014/main" id="{1775E04E-B0D9-4FAF-8B05-3A41511988D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57" name="Groep 56">
                    <a:extLst>
                      <a:ext uri="{FF2B5EF4-FFF2-40B4-BE49-F238E27FC236}">
                        <a16:creationId xmlns:a16="http://schemas.microsoft.com/office/drawing/2014/main" id="{ECF54D02-BD00-4AC7-9F61-B9E10A3F3FD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58" name="Rechthoek 57">
                      <a:extLst>
                        <a:ext uri="{FF2B5EF4-FFF2-40B4-BE49-F238E27FC236}">
                          <a16:creationId xmlns:a16="http://schemas.microsoft.com/office/drawing/2014/main" id="{63053832-3C05-48C5-9C8E-FEAC6CA904D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9" name="Pijl: punthaak 58">
                      <a:extLst>
                        <a:ext uri="{FF2B5EF4-FFF2-40B4-BE49-F238E27FC236}">
                          <a16:creationId xmlns:a16="http://schemas.microsoft.com/office/drawing/2014/main" id="{FFAB1B08-1F14-4164-BEE8-1F03A9CBA948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40" name="Groep 39">
                <a:extLst>
                  <a:ext uri="{FF2B5EF4-FFF2-40B4-BE49-F238E27FC236}">
                    <a16:creationId xmlns:a16="http://schemas.microsoft.com/office/drawing/2014/main" id="{07EF18BD-F96E-4ADF-B3FA-7A35613A678E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43" name="Rechthoek 42">
                  <a:extLst>
                    <a:ext uri="{FF2B5EF4-FFF2-40B4-BE49-F238E27FC236}">
                      <a16:creationId xmlns:a16="http://schemas.microsoft.com/office/drawing/2014/main" id="{D4D1C011-79CF-42C2-8F15-40B7838EAB60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4" name="Groep 43">
                  <a:extLst>
                    <a:ext uri="{FF2B5EF4-FFF2-40B4-BE49-F238E27FC236}">
                      <a16:creationId xmlns:a16="http://schemas.microsoft.com/office/drawing/2014/main" id="{8293B13A-68AC-4C90-8198-CC844E701E23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45" name="Groep 44">
                    <a:extLst>
                      <a:ext uri="{FF2B5EF4-FFF2-40B4-BE49-F238E27FC236}">
                        <a16:creationId xmlns:a16="http://schemas.microsoft.com/office/drawing/2014/main" id="{661E7D94-6A46-437F-AE6B-7B1BC6395A9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49" name="Rechte verbindingslijn 48">
                      <a:extLst>
                        <a:ext uri="{FF2B5EF4-FFF2-40B4-BE49-F238E27FC236}">
                          <a16:creationId xmlns:a16="http://schemas.microsoft.com/office/drawing/2014/main" id="{A556ECFE-5AD9-459D-AC03-D6AF3D05446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0" name="Rechte verbindingslijn 49">
                      <a:extLst>
                        <a:ext uri="{FF2B5EF4-FFF2-40B4-BE49-F238E27FC236}">
                          <a16:creationId xmlns:a16="http://schemas.microsoft.com/office/drawing/2014/main" id="{095B8305-5D0F-4B60-BECC-46979F60DF4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1" name="Rechte verbindingslijn 50">
                      <a:extLst>
                        <a:ext uri="{FF2B5EF4-FFF2-40B4-BE49-F238E27FC236}">
                          <a16:creationId xmlns:a16="http://schemas.microsoft.com/office/drawing/2014/main" id="{8657EE05-6F42-498B-A410-109742F7138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2" name="Rechte verbindingslijn 51">
                      <a:extLst>
                        <a:ext uri="{FF2B5EF4-FFF2-40B4-BE49-F238E27FC236}">
                          <a16:creationId xmlns:a16="http://schemas.microsoft.com/office/drawing/2014/main" id="{3D9642B5-BD8C-435F-A463-A0BECD377D31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3" name="Rechte verbindingslijn 52">
                      <a:extLst>
                        <a:ext uri="{FF2B5EF4-FFF2-40B4-BE49-F238E27FC236}">
                          <a16:creationId xmlns:a16="http://schemas.microsoft.com/office/drawing/2014/main" id="{F5BB8F07-5C31-488E-942A-5D7CBED77E7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46" name="Groep 45">
                    <a:extLst>
                      <a:ext uri="{FF2B5EF4-FFF2-40B4-BE49-F238E27FC236}">
                        <a16:creationId xmlns:a16="http://schemas.microsoft.com/office/drawing/2014/main" id="{0FA2AF7F-578F-4846-8770-81A4CD18F5CF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47" name="Rechthoek 46">
                      <a:extLst>
                        <a:ext uri="{FF2B5EF4-FFF2-40B4-BE49-F238E27FC236}">
                          <a16:creationId xmlns:a16="http://schemas.microsoft.com/office/drawing/2014/main" id="{0C7CBB22-CD2E-4E39-ABCF-19908020620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8" name="Pijl: punthaak 47">
                      <a:extLst>
                        <a:ext uri="{FF2B5EF4-FFF2-40B4-BE49-F238E27FC236}">
                          <a16:creationId xmlns:a16="http://schemas.microsoft.com/office/drawing/2014/main" id="{73447F7E-C101-41B9-8E05-ABA3266BE578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CFA4D101-D568-42EE-AD0C-BCA8FFC34548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verhogen</a:t>
                </a:r>
              </a:p>
            </p:txBody>
          </p:sp>
          <p:sp>
            <p:nvSpPr>
              <p:cNvPr id="42" name="Rechthoek 41">
                <a:extLst>
                  <a:ext uri="{FF2B5EF4-FFF2-40B4-BE49-F238E27FC236}">
                    <a16:creationId xmlns:a16="http://schemas.microsoft.com/office/drawing/2014/main" id="{A3940509-23FD-4C83-915D-0E596F133944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 niveau verlagen</a:t>
                </a:r>
              </a:p>
            </p:txBody>
          </p:sp>
        </p:grpSp>
        <p:cxnSp>
          <p:nvCxnSpPr>
            <p:cNvPr id="20" name="Rechte verbindingslijn 19">
              <a:extLst>
                <a:ext uri="{FF2B5EF4-FFF2-40B4-BE49-F238E27FC236}">
                  <a16:creationId xmlns:a16="http://schemas.microsoft.com/office/drawing/2014/main" id="{4A97A65E-819C-4FD1-A72E-217C06A2E9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9676" y="2719710"/>
              <a:ext cx="4685243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90" name="Tekstvak 89">
              <a:extLst>
                <a:ext uri="{FF2B5EF4-FFF2-40B4-BE49-F238E27FC236}">
                  <a16:creationId xmlns:a16="http://schemas.microsoft.com/office/drawing/2014/main" id="{ACA6FC1D-C6C7-4BEC-95BE-856D7A25D3ED}"/>
                </a:ext>
              </a:extLst>
            </p:cNvPr>
            <p:cNvSpPr txBox="1"/>
            <p:nvPr userDrawn="1"/>
          </p:nvSpPr>
          <p:spPr>
            <a:xfrm>
              <a:off x="807791" y="3436580"/>
              <a:ext cx="4267128" cy="31085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16000" lvl="0" indent="-216000">
                <a:buFont typeface="Arial" panose="020B0604020202020204" pitchFamily="34" charset="0"/>
                <a:buChar char="•"/>
              </a:pPr>
              <a:r>
                <a:rPr lang="nl-NL" sz="18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Eerste</a:t>
              </a:r>
              <a:r>
                <a:rPr lang="nl-NL" noProof="0" dirty="0"/>
                <a:t> niveau</a:t>
              </a:r>
            </a:p>
            <a:p>
              <a:pPr marL="501750" lvl="1" indent="-285750">
                <a:buFont typeface="Arial" panose="020B0604020202020204" pitchFamily="34" charset="0"/>
                <a:buChar char="-"/>
              </a:pPr>
              <a:r>
                <a:rPr lang="nl-NL" noProof="0" dirty="0"/>
                <a:t>Tweede niveau</a:t>
              </a:r>
            </a:p>
            <a:p>
              <a:pPr marL="648000" lvl="2" indent="-216000">
                <a:buFont typeface="Arial" panose="020B0604020202020204" pitchFamily="34" charset="0"/>
                <a:buChar char="-"/>
              </a:pPr>
              <a:r>
                <a:rPr lang="nl-NL" noProof="0" dirty="0"/>
                <a:t>Derde niveau</a:t>
              </a:r>
            </a:p>
            <a:p>
              <a:pPr marL="0" lvl="3"/>
              <a:r>
                <a:rPr lang="nl-NL" b="1" noProof="0" dirty="0"/>
                <a:t>Vierde niveau</a:t>
              </a:r>
            </a:p>
            <a:p>
              <a:pPr marL="0" lvl="4"/>
              <a:r>
                <a:rPr lang="nl-NL" noProof="0" dirty="0"/>
                <a:t>Vijfde niveau</a:t>
              </a:r>
            </a:p>
            <a:p>
              <a:pPr marL="432000" lvl="5" indent="-432000">
                <a:buFont typeface="+mj-lt"/>
                <a:buAutoNum type="arabicPeriod"/>
              </a:pPr>
              <a:r>
                <a:rPr lang="nl-NL" noProof="0" dirty="0"/>
                <a:t>Zesde niveau</a:t>
              </a:r>
            </a:p>
            <a:p>
              <a:pPr marL="864000" lvl="6" indent="-432000">
                <a:buFont typeface="+mj-lt"/>
                <a:buAutoNum type="alphaLcPeriod"/>
              </a:pPr>
              <a:r>
                <a:rPr lang="nl-NL" noProof="0" dirty="0"/>
                <a:t>Zevende niveau - Subtitel</a:t>
              </a:r>
            </a:p>
            <a:p>
              <a:pPr marL="0" lvl="7">
                <a:spcAft>
                  <a:spcPts val="1200"/>
                </a:spcAft>
              </a:pPr>
              <a:r>
                <a:rPr lang="nl-NL" sz="3000" noProof="0" dirty="0"/>
                <a:t>Achtste niveau - Subtitel</a:t>
              </a:r>
            </a:p>
            <a:p>
              <a:pPr marL="0" lvl="8"/>
              <a:r>
                <a:rPr lang="nl-NL" noProof="0" dirty="0"/>
                <a:t>Negende Niveau</a:t>
              </a:r>
            </a:p>
            <a:p>
              <a:endParaRPr lang="nl-NL" noProof="0" dirty="0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F75DFDF9-5322-4B10-9B8B-06ABF45035F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8515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AAF85ED1-DA7E-43E7-BBE6-8953D8AF83E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51287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7EB6893E-C1A1-4E98-8AF9-6211D17E17F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552502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663286AB-74D7-4FCD-8D85-8DDD7065FC5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6016537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5E2C31E3-7943-4E1B-B55A-F3833A683CC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34655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D5D8BCAC-25B6-41D4-A02F-B0BB26914B6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37427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AAF1F190-C472-43C7-8866-B7ED08F193E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0199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7AACA8B9-A7AB-42DE-9C16-24386748775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2971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13C42B36-BC26-441A-8FA2-BB267074BD7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5743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8BB401EE-98BA-4DB4-A611-74D31AB26636}"/>
                </a:ext>
              </a:extLst>
            </p:cNvPr>
            <p:cNvSpPr/>
            <p:nvPr userDrawn="1"/>
          </p:nvSpPr>
          <p:spPr>
            <a:xfrm>
              <a:off x="388223" y="2838439"/>
              <a:ext cx="4685243" cy="59056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op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tab om de tekstopmaak te wijzigen. Klik op de iconen zoals hierboven afgebeeld en kies het gewenste niveau.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uit:</a:t>
              </a:r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635C1030-4BB4-4A32-A302-11D5E5490F74}"/>
              </a:ext>
            </a:extLst>
          </p:cNvPr>
          <p:cNvGrpSpPr/>
          <p:nvPr/>
        </p:nvGrpSpPr>
        <p:grpSpPr>
          <a:xfrm>
            <a:off x="6090340" y="1714038"/>
            <a:ext cx="4298260" cy="4302351"/>
            <a:chOff x="6090340" y="1714038"/>
            <a:chExt cx="4298260" cy="4302351"/>
          </a:xfrm>
        </p:grpSpPr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F5C74C9C-6499-425E-82BF-73305EE8C3CB}"/>
                </a:ext>
              </a:extLst>
            </p:cNvPr>
            <p:cNvSpPr/>
            <p:nvPr userDrawn="1"/>
          </p:nvSpPr>
          <p:spPr>
            <a:xfrm>
              <a:off x="6095999" y="1714038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invoegen/wijzigen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F1BC5BF1-B80F-41D5-8E67-93715BDE56D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2080528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01" name="Rechte verbindingslijn 100">
              <a:extLst>
                <a:ext uri="{FF2B5EF4-FFF2-40B4-BE49-F238E27FC236}">
                  <a16:creationId xmlns:a16="http://schemas.microsoft.com/office/drawing/2014/main" id="{ED8E7ECA-57ED-4C7E-8D23-CACBCCD8CA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1955673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102" name="Rechte verbindingslijn 101">
              <a:extLst>
                <a:ext uri="{FF2B5EF4-FFF2-40B4-BE49-F238E27FC236}">
                  <a16:creationId xmlns:a16="http://schemas.microsoft.com/office/drawing/2014/main" id="{C8535EE1-A999-4CA1-B8E8-45A0675563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3291971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F91FD429-FE16-466B-AA1A-C8F7528DB061}"/>
                </a:ext>
              </a:extLst>
            </p:cNvPr>
            <p:cNvSpPr/>
            <p:nvPr userDrawn="1"/>
          </p:nvSpPr>
          <p:spPr>
            <a:xfrm>
              <a:off x="6456020" y="2146590"/>
              <a:ext cx="3932580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Verwijder de bestaande afbeelding indien nodig met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(voorbeeld hieronder).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983AFDEF-FE3A-48B3-8130-8062373DB38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3445836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A0EC1C6E-826A-4AF2-9126-FBDCD78D984E}"/>
                </a:ext>
              </a:extLst>
            </p:cNvPr>
            <p:cNvSpPr/>
            <p:nvPr userDrawn="1"/>
          </p:nvSpPr>
          <p:spPr>
            <a:xfrm>
              <a:off x="6456020" y="3511899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 en klip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 / </a:t>
              </a:r>
              <a:r>
                <a:rPr kumimoji="0" lang="nl-NL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Insert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07" name="Groep 106">
              <a:extLst>
                <a:ext uri="{FF2B5EF4-FFF2-40B4-BE49-F238E27FC236}">
                  <a16:creationId xmlns:a16="http://schemas.microsoft.com/office/drawing/2014/main" id="{00F6B808-F936-4101-A0EF-B1DE298B78C5}"/>
                </a:ext>
              </a:extLst>
            </p:cNvPr>
            <p:cNvGrpSpPr/>
            <p:nvPr userDrawn="1"/>
          </p:nvGrpSpPr>
          <p:grpSpPr>
            <a:xfrm>
              <a:off x="6456020" y="3923988"/>
              <a:ext cx="825500" cy="209550"/>
              <a:chOff x="13504624" y="2482850"/>
              <a:chExt cx="825500" cy="209550"/>
            </a:xfrm>
          </p:grpSpPr>
          <p:sp>
            <p:nvSpPr>
              <p:cNvPr id="141" name="Rechthoek 140">
                <a:extLst>
                  <a:ext uri="{FF2B5EF4-FFF2-40B4-BE49-F238E27FC236}">
                    <a16:creationId xmlns:a16="http://schemas.microsoft.com/office/drawing/2014/main" id="{0FFA0F29-509C-4E8E-B5A6-5D66C8574A23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80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42" name="Rechte verbindingslijn 141">
                <a:extLst>
                  <a:ext uri="{FF2B5EF4-FFF2-40B4-BE49-F238E27FC236}">
                    <a16:creationId xmlns:a16="http://schemas.microsoft.com/office/drawing/2014/main" id="{B38CFCB9-B8AF-488D-8BD8-970672704894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6350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43" name="Gelijkbenige driehoek 142">
                <a:extLst>
                  <a:ext uri="{FF2B5EF4-FFF2-40B4-BE49-F238E27FC236}">
                    <a16:creationId xmlns:a16="http://schemas.microsoft.com/office/drawing/2014/main" id="{F3FAEB39-79FA-4CD0-A3FD-37CEDDDA924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8" name="Groep 107">
              <a:extLst>
                <a:ext uri="{FF2B5EF4-FFF2-40B4-BE49-F238E27FC236}">
                  <a16:creationId xmlns:a16="http://schemas.microsoft.com/office/drawing/2014/main" id="{9C151F3A-3B71-42AE-BA15-7B50A0D6F25A}"/>
                </a:ext>
              </a:extLst>
            </p:cNvPr>
            <p:cNvGrpSpPr/>
            <p:nvPr userDrawn="1"/>
          </p:nvGrpSpPr>
          <p:grpSpPr>
            <a:xfrm>
              <a:off x="6456020" y="2855664"/>
              <a:ext cx="294789" cy="318834"/>
              <a:chOff x="14466489" y="1001522"/>
              <a:chExt cx="290627" cy="314333"/>
            </a:xfrm>
          </p:grpSpPr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E7294692-173B-4689-8B41-69204EFE42F9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Ovaal 135">
                <a:extLst>
                  <a:ext uri="{FF2B5EF4-FFF2-40B4-BE49-F238E27FC236}">
                    <a16:creationId xmlns:a16="http://schemas.microsoft.com/office/drawing/2014/main" id="{96D5435F-40DC-43D1-B425-12C117CC53B7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7" name="Vrije vorm: vorm 136">
                <a:extLst>
                  <a:ext uri="{FF2B5EF4-FFF2-40B4-BE49-F238E27FC236}">
                    <a16:creationId xmlns:a16="http://schemas.microsoft.com/office/drawing/2014/main" id="{7AB1FAB2-450C-488C-BBA0-2C1A8A5C84A4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8" name="Rechthoek: afgeronde hoeken 137">
                <a:extLst>
                  <a:ext uri="{FF2B5EF4-FFF2-40B4-BE49-F238E27FC236}">
                    <a16:creationId xmlns:a16="http://schemas.microsoft.com/office/drawing/2014/main" id="{F6C2FB0F-6E35-49C7-8D0C-7370584AA449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39" name="Rechte verbindingslijn 138">
                <a:extLst>
                  <a:ext uri="{FF2B5EF4-FFF2-40B4-BE49-F238E27FC236}">
                    <a16:creationId xmlns:a16="http://schemas.microsoft.com/office/drawing/2014/main" id="{81DC98CB-3420-4157-A476-509B1A496D2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E23C1BCE-E05B-4F23-9C09-F22122816702}"/>
                  </a:ext>
                </a:extLst>
              </p:cNvPr>
              <p:cNvCxnSpPr>
                <a:cxnSpLocks/>
                <a:stCxn id="138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09" name="Ovaal 108">
              <a:extLst>
                <a:ext uri="{FF2B5EF4-FFF2-40B4-BE49-F238E27FC236}">
                  <a16:creationId xmlns:a16="http://schemas.microsoft.com/office/drawing/2014/main" id="{2467B621-AC9E-454D-8364-464717FED1F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4420889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1DA47967-DC93-48B1-A486-31C6505F1F2E}"/>
                </a:ext>
              </a:extLst>
            </p:cNvPr>
            <p:cNvSpPr/>
            <p:nvPr userDrawn="1"/>
          </p:nvSpPr>
          <p:spPr>
            <a:xfrm>
              <a:off x="6456020" y="4486953"/>
              <a:ext cx="3932579" cy="43320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Rechter muisklik op </a:t>
              </a:r>
              <a:r>
                <a:rPr kumimoji="0" lang="nl-NL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de miniweergave aan de linker kant van het scherm en kies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´Dia herstellen / Reset slide´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11" name="Rechte verbindingslijn 110">
              <a:extLst>
                <a:ext uri="{FF2B5EF4-FFF2-40B4-BE49-F238E27FC236}">
                  <a16:creationId xmlns:a16="http://schemas.microsoft.com/office/drawing/2014/main" id="{1BBEB69A-49BC-4F56-9D72-98CBAF7A1C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4239227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67AC28BA-F8AB-425A-BA69-C3120ABAEC58}"/>
                </a:ext>
              </a:extLst>
            </p:cNvPr>
            <p:cNvSpPr/>
            <p:nvPr userDrawn="1"/>
          </p:nvSpPr>
          <p:spPr>
            <a:xfrm>
              <a:off x="6460852" y="4946841"/>
              <a:ext cx="1624926" cy="805220"/>
            </a:xfrm>
            <a:prstGeom prst="rect">
              <a:avLst/>
            </a:prstGeom>
            <a:blipFill dpi="0"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0" i="1" noProof="0" dirty="0">
                <a:solidFill>
                  <a:schemeClr val="tx1"/>
                </a:solidFill>
              </a:endParaRPr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C1A04312-B8FE-47D6-AC5F-3BD0F654DCEC}"/>
                </a:ext>
              </a:extLst>
            </p:cNvPr>
            <p:cNvSpPr/>
            <p:nvPr userDrawn="1"/>
          </p:nvSpPr>
          <p:spPr>
            <a:xfrm>
              <a:off x="7312805" y="5338122"/>
              <a:ext cx="1176476" cy="58094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07202F7F-F330-4FC3-BEEA-7D018142BAF0}"/>
                </a:ext>
              </a:extLst>
            </p:cNvPr>
            <p:cNvSpPr/>
            <p:nvPr userDrawn="1"/>
          </p:nvSpPr>
          <p:spPr>
            <a:xfrm>
              <a:off x="7334769" y="5649511"/>
              <a:ext cx="1145758" cy="261256"/>
            </a:xfrm>
            <a:prstGeom prst="rect">
              <a:avLst/>
            </a:prstGeom>
            <a:solidFill>
              <a:srgbClr val="FCE4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 dirty="0">
                <a:solidFill>
                  <a:schemeClr val="tx1"/>
                </a:solidFill>
              </a:endParaRPr>
            </a:p>
          </p:txBody>
        </p:sp>
        <p:grpSp>
          <p:nvGrpSpPr>
            <p:cNvPr id="116" name="Groep 115">
              <a:extLst>
                <a:ext uri="{FF2B5EF4-FFF2-40B4-BE49-F238E27FC236}">
                  <a16:creationId xmlns:a16="http://schemas.microsoft.com/office/drawing/2014/main" id="{E6E6011C-8062-4952-97D0-EB86F137C242}"/>
                </a:ext>
              </a:extLst>
            </p:cNvPr>
            <p:cNvGrpSpPr/>
            <p:nvPr userDrawn="1"/>
          </p:nvGrpSpPr>
          <p:grpSpPr>
            <a:xfrm>
              <a:off x="7394755" y="5403624"/>
              <a:ext cx="155951" cy="131922"/>
              <a:chOff x="12968658" y="3354141"/>
              <a:chExt cx="404800" cy="342430"/>
            </a:xfrm>
          </p:grpSpPr>
          <p:sp>
            <p:nvSpPr>
              <p:cNvPr id="129" name="Rechthoek: afgeronde hoeken 128">
                <a:extLst>
                  <a:ext uri="{FF2B5EF4-FFF2-40B4-BE49-F238E27FC236}">
                    <a16:creationId xmlns:a16="http://schemas.microsoft.com/office/drawing/2014/main" id="{4859B19F-5716-4618-B2CB-B32F0AA94ED9}"/>
                  </a:ext>
                </a:extLst>
              </p:cNvPr>
              <p:cNvSpPr/>
              <p:nvPr userDrawn="1"/>
            </p:nvSpPr>
            <p:spPr>
              <a:xfrm>
                <a:off x="12968658" y="3354141"/>
                <a:ext cx="404800" cy="342430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4BAF07D4-F9B7-4583-B28F-1E2F6F5808EB}"/>
                  </a:ext>
                </a:extLst>
              </p:cNvPr>
              <p:cNvSpPr/>
              <p:nvPr userDrawn="1"/>
            </p:nvSpPr>
            <p:spPr>
              <a:xfrm>
                <a:off x="13024992" y="3401157"/>
                <a:ext cx="305209" cy="41562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1" name="Rechthoek 130">
                <a:extLst>
                  <a:ext uri="{FF2B5EF4-FFF2-40B4-BE49-F238E27FC236}">
                    <a16:creationId xmlns:a16="http://schemas.microsoft.com/office/drawing/2014/main" id="{747A2D61-5323-43DA-888C-02E8C623CAA9}"/>
                  </a:ext>
                </a:extLst>
              </p:cNvPr>
              <p:cNvSpPr/>
              <p:nvPr userDrawn="1"/>
            </p:nvSpPr>
            <p:spPr>
              <a:xfrm>
                <a:off x="13025005" y="3471560"/>
                <a:ext cx="118776" cy="181689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2" name="Rechthoek 131">
                <a:extLst>
                  <a:ext uri="{FF2B5EF4-FFF2-40B4-BE49-F238E27FC236}">
                    <a16:creationId xmlns:a16="http://schemas.microsoft.com/office/drawing/2014/main" id="{333BBB92-5271-4072-9497-6C98C9AB1695}"/>
                  </a:ext>
                </a:extLst>
              </p:cNvPr>
              <p:cNvSpPr/>
              <p:nvPr userDrawn="1"/>
            </p:nvSpPr>
            <p:spPr>
              <a:xfrm>
                <a:off x="13180632" y="3481971"/>
                <a:ext cx="13527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E97ECC9C-2120-47DA-A1CC-7F097F2BAAAB}"/>
                  </a:ext>
                </a:extLst>
              </p:cNvPr>
              <p:cNvSpPr/>
              <p:nvPr userDrawn="1"/>
            </p:nvSpPr>
            <p:spPr>
              <a:xfrm>
                <a:off x="13180718" y="3554791"/>
                <a:ext cx="6941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4" name="Rechthoek 133">
                <a:extLst>
                  <a:ext uri="{FF2B5EF4-FFF2-40B4-BE49-F238E27FC236}">
                    <a16:creationId xmlns:a16="http://schemas.microsoft.com/office/drawing/2014/main" id="{C5254D64-F3F3-43CD-A061-81B4D03A3A6F}"/>
                  </a:ext>
                </a:extLst>
              </p:cNvPr>
              <p:cNvSpPr/>
              <p:nvPr userDrawn="1"/>
            </p:nvSpPr>
            <p:spPr>
              <a:xfrm>
                <a:off x="13180811" y="3627619"/>
                <a:ext cx="6941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7" name="Groep 116">
              <a:extLst>
                <a:ext uri="{FF2B5EF4-FFF2-40B4-BE49-F238E27FC236}">
                  <a16:creationId xmlns:a16="http://schemas.microsoft.com/office/drawing/2014/main" id="{33E6202F-D1B9-4001-829B-1F9BC25D2687}"/>
                </a:ext>
              </a:extLst>
            </p:cNvPr>
            <p:cNvGrpSpPr/>
            <p:nvPr userDrawn="1"/>
          </p:nvGrpSpPr>
          <p:grpSpPr>
            <a:xfrm>
              <a:off x="7375200" y="5702947"/>
              <a:ext cx="166739" cy="218963"/>
              <a:chOff x="12940828" y="3950597"/>
              <a:chExt cx="432813" cy="568367"/>
            </a:xfrm>
          </p:grpSpPr>
          <p:grpSp>
            <p:nvGrpSpPr>
              <p:cNvPr id="121" name="Groep 120">
                <a:extLst>
                  <a:ext uri="{FF2B5EF4-FFF2-40B4-BE49-F238E27FC236}">
                    <a16:creationId xmlns:a16="http://schemas.microsoft.com/office/drawing/2014/main" id="{879A8B81-43A6-4EEF-8DBB-6D9F1E2278E5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123" name="Rechthoek: afgeronde hoeken 122">
                  <a:extLst>
                    <a:ext uri="{FF2B5EF4-FFF2-40B4-BE49-F238E27FC236}">
                      <a16:creationId xmlns:a16="http://schemas.microsoft.com/office/drawing/2014/main" id="{F1DEFA56-8996-4E89-8962-8134A0EAE25A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4" name="Rechthoek 123">
                  <a:extLst>
                    <a:ext uri="{FF2B5EF4-FFF2-40B4-BE49-F238E27FC236}">
                      <a16:creationId xmlns:a16="http://schemas.microsoft.com/office/drawing/2014/main" id="{70DE2D24-199C-446A-88CB-73142B67DE97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5" name="Rechthoek 124">
                  <a:extLst>
                    <a:ext uri="{FF2B5EF4-FFF2-40B4-BE49-F238E27FC236}">
                      <a16:creationId xmlns:a16="http://schemas.microsoft.com/office/drawing/2014/main" id="{D3449182-8E03-4299-8DED-1155FFEBE4D2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6" name="Rechthoek 125">
                  <a:extLst>
                    <a:ext uri="{FF2B5EF4-FFF2-40B4-BE49-F238E27FC236}">
                      <a16:creationId xmlns:a16="http://schemas.microsoft.com/office/drawing/2014/main" id="{AA465BAA-FB0E-4D37-BEB4-C9049DB325AB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7" name="Rechthoek 126">
                  <a:extLst>
                    <a:ext uri="{FF2B5EF4-FFF2-40B4-BE49-F238E27FC236}">
                      <a16:creationId xmlns:a16="http://schemas.microsoft.com/office/drawing/2014/main" id="{D525D1F6-BF6A-4C9F-9FBB-F60D9BF6D67E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8" name="Rechthoek 127">
                  <a:extLst>
                    <a:ext uri="{FF2B5EF4-FFF2-40B4-BE49-F238E27FC236}">
                      <a16:creationId xmlns:a16="http://schemas.microsoft.com/office/drawing/2014/main" id="{6605A51D-FB8B-487F-BE05-4E838B38FAA2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22" name="Boog 121">
                <a:extLst>
                  <a:ext uri="{FF2B5EF4-FFF2-40B4-BE49-F238E27FC236}">
                    <a16:creationId xmlns:a16="http://schemas.microsoft.com/office/drawing/2014/main" id="{076A910D-4330-40E3-A918-92116CF546A1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/>
              <a:lstStyle/>
              <a:p>
                <a:pPr algn="ctr"/>
                <a:endParaRPr lang="nl-NL" noProof="0" dirty="0"/>
              </a:p>
            </p:txBody>
          </p:sp>
        </p:grpSp>
        <p:sp>
          <p:nvSpPr>
            <p:cNvPr id="118" name="Tekstvak 117">
              <a:extLst>
                <a:ext uri="{FF2B5EF4-FFF2-40B4-BE49-F238E27FC236}">
                  <a16:creationId xmlns:a16="http://schemas.microsoft.com/office/drawing/2014/main" id="{AB39F992-DBBB-416A-B8B9-69ADF5B9372D}"/>
                </a:ext>
              </a:extLst>
            </p:cNvPr>
            <p:cNvSpPr txBox="1"/>
            <p:nvPr userDrawn="1"/>
          </p:nvSpPr>
          <p:spPr>
            <a:xfrm>
              <a:off x="7553169" y="5377232"/>
              <a:ext cx="855209" cy="203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800" b="0" kern="1200" noProof="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Indeling</a:t>
              </a:r>
            </a:p>
          </p:txBody>
        </p:sp>
        <p:sp>
          <p:nvSpPr>
            <p:cNvPr id="119" name="Tekstvak 118">
              <a:extLst>
                <a:ext uri="{FF2B5EF4-FFF2-40B4-BE49-F238E27FC236}">
                  <a16:creationId xmlns:a16="http://schemas.microsoft.com/office/drawing/2014/main" id="{25CE84CD-5213-4A2E-871F-BD6F258C9331}"/>
                </a:ext>
              </a:extLst>
            </p:cNvPr>
            <p:cNvSpPr txBox="1"/>
            <p:nvPr userDrawn="1"/>
          </p:nvSpPr>
          <p:spPr>
            <a:xfrm>
              <a:off x="7539740" y="5698358"/>
              <a:ext cx="855209" cy="203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800" b="0" kern="1200" noProof="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Dia herstellen</a:t>
              </a:r>
            </a:p>
          </p:txBody>
        </p:sp>
        <p:pic>
          <p:nvPicPr>
            <p:cNvPr id="120" name="Picture 3">
              <a:extLst>
                <a:ext uri="{FF2B5EF4-FFF2-40B4-BE49-F238E27FC236}">
                  <a16:creationId xmlns:a16="http://schemas.microsoft.com/office/drawing/2014/main" id="{C5C40FFF-327E-436B-9D74-8EC753A2DB7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5442" y="5785058"/>
              <a:ext cx="143086" cy="231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7" name="Titel">
            <a:extLst>
              <a:ext uri="{FF2B5EF4-FFF2-40B4-BE49-F238E27FC236}">
                <a16:creationId xmlns:a16="http://schemas.microsoft.com/office/drawing/2014/main" id="{67CD20C4-7145-40CE-A355-AA28D8AD4B92}"/>
              </a:ext>
            </a:extLst>
          </p:cNvPr>
          <p:cNvSpPr txBox="1"/>
          <p:nvPr/>
        </p:nvSpPr>
        <p:spPr>
          <a:xfrm>
            <a:off x="371476" y="296863"/>
            <a:ext cx="10108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</a:lstStyle>
          <a:p>
            <a:pPr lvl="0"/>
            <a:r>
              <a:rPr lang="nl-NL" sz="4000" b="1" noProof="0" dirty="0">
                <a:latin typeface="+mj-lt"/>
              </a:rPr>
              <a:t>Handleiding (verkort)</a:t>
            </a:r>
          </a:p>
        </p:txBody>
      </p:sp>
    </p:spTree>
    <p:extLst>
      <p:ext uri="{BB962C8B-B14F-4D97-AF65-F5344CB8AC3E}">
        <p14:creationId xmlns:p14="http://schemas.microsoft.com/office/powerpoint/2010/main" val="3179529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 0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96863"/>
            <a:ext cx="5645149" cy="2395967"/>
          </a:xfrm>
        </p:spPr>
        <p:txBody>
          <a:bodyPr anchor="t"/>
          <a:lstStyle>
            <a:lvl1pPr algn="l">
              <a:lnSpc>
                <a:spcPct val="85000"/>
              </a:lnSpc>
              <a:defRPr sz="6000" spc="-12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41C6C6D-C3CA-4FC9-A485-7EAAB57E7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2699255"/>
            <a:ext cx="5645149" cy="3430083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19A74635-CA43-43B1-A57D-B6FBE3AC7393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ijdelijke aanduiding voor tekst 26">
            <a:extLst>
              <a:ext uri="{FF2B5EF4-FFF2-40B4-BE49-F238E27FC236}">
                <a16:creationId xmlns:a16="http://schemas.microsoft.com/office/drawing/2014/main" id="{41AB786A-2A3B-4717-89E5-8E35FE4DBE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56685" y="5896036"/>
            <a:ext cx="2750400" cy="57169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rIns="406800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Tekststijl van het model bewerken</a:t>
            </a:r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26E3DA42-E656-4206-A24B-B5FAE257CF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110C1C6-E4E6-407C-A0D8-C4134DD23C7B}" type="datetimeFigureOut">
              <a:rPr lang="nl-NL" smtClean="0"/>
              <a:t>14-12-2022</a:t>
            </a:fld>
            <a:endParaRPr lang="nl-NL"/>
          </a:p>
        </p:txBody>
      </p:sp>
      <p:sp>
        <p:nvSpPr>
          <p:cNvPr id="13" name="Logo">
            <a:extLst>
              <a:ext uri="{FF2B5EF4-FFF2-40B4-BE49-F238E27FC236}">
                <a16:creationId xmlns:a16="http://schemas.microsoft.com/office/drawing/2014/main" id="{60F18813-55E5-408E-8ACE-F31156719E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56685" y="5896036"/>
            <a:ext cx="2750400" cy="57169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3600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803446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 (smart art, grafieken et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4B66DCB3-5140-F04D-B290-546F5FBD4E2D}"/>
              </a:ext>
            </a:extLst>
          </p:cNvPr>
          <p:cNvSpPr/>
          <p:nvPr userDrawn="1"/>
        </p:nvSpPr>
        <p:spPr>
          <a:xfrm flipV="1">
            <a:off x="649288" y="717550"/>
            <a:ext cx="10653712" cy="46038"/>
          </a:xfrm>
          <a:prstGeom prst="rect">
            <a:avLst/>
          </a:prstGeom>
          <a:ln w="635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sp>
        <p:nvSpPr>
          <p:cNvPr id="7" name="Tijdelijke aanduiding voor titel 1">
            <a:extLst>
              <a:ext uri="{FF2B5EF4-FFF2-40B4-BE49-F238E27FC236}">
                <a16:creationId xmlns:a16="http://schemas.microsoft.com/office/drawing/2014/main" id="{DD9964BC-266F-BF48-A6FE-6D56ADCBA8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288" y="718264"/>
            <a:ext cx="10654252" cy="15072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fontAlgn="t">
              <a:lnSpc>
                <a:spcPct val="75000"/>
              </a:lnSpc>
              <a:defRPr sz="4300" baseline="0"/>
            </a:lvl1pPr>
          </a:lstStyle>
          <a:p>
            <a:r>
              <a:rPr lang="nl-NL" dirty="0"/>
              <a:t>Klik om titel te bewerken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616AD634-4047-E84A-B95D-113EB95D4A1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9288" y="2308697"/>
            <a:ext cx="10653712" cy="38682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/>
              <a:t>Klik op een pictogram om een object toe te voegen</a:t>
            </a:r>
          </a:p>
        </p:txBody>
      </p:sp>
    </p:spTree>
    <p:extLst>
      <p:ext uri="{BB962C8B-B14F-4D97-AF65-F5344CB8AC3E}">
        <p14:creationId xmlns:p14="http://schemas.microsoft.com/office/powerpoint/2010/main" val="4159534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Vormentaal">
            <a:extLst>
              <a:ext uri="{FF2B5EF4-FFF2-40B4-BE49-F238E27FC236}">
                <a16:creationId xmlns:a16="http://schemas.microsoft.com/office/drawing/2014/main" id="{E44F29B4-B10E-4A7C-9AA2-62C4B57A53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3001962"/>
            <a:ext cx="8676000" cy="2484000"/>
          </a:xfrm>
        </p:spPr>
        <p:txBody>
          <a:bodyPr anchor="b"/>
          <a:lstStyle>
            <a:lvl1pPr algn="l">
              <a:lnSpc>
                <a:spcPct val="85000"/>
              </a:lnSpc>
              <a:defRPr sz="6000" spc="-120" baseline="0"/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19A74635-CA43-43B1-A57D-B6FBE3AC7393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/>
          <a:p>
            <a:endParaRPr lang="nl-NL"/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0A063B09-27A8-4B81-9B57-D8FFCF678BA4}"/>
              </a:ext>
            </a:extLst>
          </p:cNvPr>
          <p:cNvGrpSpPr>
            <a:grpSpLocks noChangeAspect="1"/>
          </p:cNvGrpSpPr>
          <p:nvPr/>
        </p:nvGrpSpPr>
        <p:grpSpPr>
          <a:xfrm>
            <a:off x="9056685" y="5896036"/>
            <a:ext cx="2750453" cy="571690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BA37A059-A239-4E52-8A9D-E17AA516807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16133F7D-BC85-4324-A4F5-5D35A7A759B6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B14D7D93-0806-4001-A659-50467AAAF4C2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1B30E15-CE1E-40C2-B3D2-3C439183C0D0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164A2669-414D-48BD-AB98-B02F2C9EE3B5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DAB275AD-8ABF-4D9B-94E3-9375F03BA6DA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78D2EA3F-676A-4083-9C45-16E717D51C13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</p:grp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110C1C6-E4E6-407C-A0D8-C4134DD23C7B}" type="datetimeFigureOut">
              <a:rPr lang="nl-NL" smtClean="0"/>
              <a:t>14-12-2022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9870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oudsopgav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Vormentaal">
            <a:extLst>
              <a:ext uri="{FF2B5EF4-FFF2-40B4-BE49-F238E27FC236}">
                <a16:creationId xmlns:a16="http://schemas.microsoft.com/office/drawing/2014/main" id="{610CCB28-A748-4AA9-A239-EEA4BBF0E6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0260000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 numCol="2" spcCol="180000">
            <a:noAutofit/>
          </a:bodyPr>
          <a:lstStyle>
            <a:lvl1pPr marL="648000" indent="-648000">
              <a:spcBef>
                <a:spcPts val="2800"/>
              </a:spcBef>
              <a:buFont typeface="+mj-lt"/>
              <a:buAutoNum type="arabicPeriod"/>
              <a:defRPr sz="3000" b="1">
                <a:solidFill>
                  <a:schemeClr val="tx1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0C1C6-E4E6-407C-A0D8-C4134DD23C7B}" type="datetimeFigureOut">
              <a:rPr lang="nl-NL" smtClean="0"/>
              <a:t>14-12-2022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4635-CA43-43B1-A57D-B6FBE3AC73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123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houdsopgave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ormentaal">
            <a:extLst>
              <a:ext uri="{FF2B5EF4-FFF2-40B4-BE49-F238E27FC236}">
                <a16:creationId xmlns:a16="http://schemas.microsoft.com/office/drawing/2014/main" id="{EAAEE556-E267-4E86-B8C7-B4E4452546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96863"/>
            <a:ext cx="10260000" cy="116040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 numCol="2" spcCol="180000">
            <a:noAutofit/>
          </a:bodyPr>
          <a:lstStyle>
            <a:lvl1pPr marL="648000" indent="-648000">
              <a:spcBef>
                <a:spcPts val="2800"/>
              </a:spcBef>
              <a:buClr>
                <a:schemeClr val="accent1"/>
              </a:buClr>
              <a:buFont typeface="+mj-lt"/>
              <a:buAutoNum type="arabicPeriod"/>
              <a:defRPr sz="3000" b="1">
                <a:solidFill>
                  <a:schemeClr val="accent3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accent3"/>
                </a:solidFill>
              </a:defRPr>
            </a:lvl2pPr>
          </a:lstStyle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0C1C6-E4E6-407C-A0D8-C4134DD23C7B}" type="datetimeFigureOut">
              <a:rPr lang="nl-NL" smtClean="0"/>
              <a:t>14-12-2022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9A74635-CA43-43B1-A57D-B6FBE3AC7393}" type="slidenum">
              <a:rPr lang="nl-NL" smtClean="0"/>
              <a:t>‹nr.›</a:t>
            </a:fld>
            <a:endParaRPr lang="nl-NL"/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0224F01-BFD3-4032-8F27-364493696B66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E4A0A9F3-30A5-47A0-A2F5-C567F034DA3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F605AB36-3819-4060-90DA-E95C41610AC9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75A95424-12A7-4B53-ADA1-73DB05791E52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7D333531-FF02-4B8F-A92B-FB8A65B908D3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19FED0C-E443-4B6E-A545-4EC2493707A0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89256D36-415E-4460-B920-A328317F5B3F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F7291F7-3F41-4A72-BD4D-8FFD8E680E4B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68811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5645148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5645149" cy="4419599"/>
          </a:xfrm>
        </p:spPr>
        <p:txBody>
          <a:bodyPr numCol="1" spcCol="180000">
            <a:noAutofit/>
          </a:bodyPr>
          <a:lstStyle>
            <a:lvl1pPr marL="648000" indent="-648000">
              <a:spcBef>
                <a:spcPts val="2800"/>
              </a:spcBef>
              <a:buFont typeface="+mj-lt"/>
              <a:buAutoNum type="arabicPeriod"/>
              <a:defRPr sz="3000" b="1">
                <a:solidFill>
                  <a:schemeClr val="tx1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0C1C6-E4E6-407C-A0D8-C4134DD23C7B}" type="datetimeFigureOut">
              <a:rPr lang="nl-NL" smtClean="0"/>
              <a:t>14-12-2022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4635-CA43-43B1-A57D-B6FBE3AC7393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afbeelding 24">
            <a:extLst>
              <a:ext uri="{FF2B5EF4-FFF2-40B4-BE49-F238E27FC236}">
                <a16:creationId xmlns:a16="http://schemas.microsoft.com/office/drawing/2014/main" id="{7FA7122C-11FD-46BD-AE2D-3F37E88F88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20" name="Logo">
            <a:extLst>
              <a:ext uri="{FF2B5EF4-FFF2-40B4-BE49-F238E27FC236}">
                <a16:creationId xmlns:a16="http://schemas.microsoft.com/office/drawing/2014/main" id="{053E2554-49CE-45F5-9087-DC2D03D595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99221" y="6308761"/>
            <a:ext cx="810000" cy="168361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28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798858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oofdstuk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0C1C6-E4E6-407C-A0D8-C4134DD23C7B}" type="datetimeFigureOut">
              <a:rPr lang="nl-NL" smtClean="0"/>
              <a:t>14-12-2022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74635-CA43-43B1-A57D-B6FBE3AC7393}" type="slidenum">
              <a:rPr lang="nl-NL" smtClean="0"/>
              <a:t>‹nr.›</a:t>
            </a:fld>
            <a:endParaRPr lang="nl-NL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13" name="Logo">
            <a:extLst>
              <a:ext uri="{FF2B5EF4-FFF2-40B4-BE49-F238E27FC236}">
                <a16:creationId xmlns:a16="http://schemas.microsoft.com/office/drawing/2014/main" id="{131E4FBE-CE9E-49C3-B0DC-AC42D8D7FE39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CF560A07-571E-49CB-8BF2-FE03BE61598C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CD13A10B-1187-4201-895D-30E8DEF1EE00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A9AF56A-6CE2-4855-B82D-85682D69039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063D4F54-662C-4A93-8440-C00F6D6910A5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FB0ED5F0-B2E4-4EB4-BCDE-0941DEEFB53E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E18D3603-7DA4-428B-96E2-9E23C770936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6486DE3C-E5E2-4469-ABC8-3029D46C85A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273097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oofdstuk met afbeelding Blau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0C1C6-E4E6-407C-A0D8-C4134DD23C7B}" type="datetimeFigureOut">
              <a:rPr lang="nl-NL" smtClean="0"/>
              <a:t>14-12-2022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9A74635-CA43-43B1-A57D-B6FBE3AC7393}" type="slidenum">
              <a:rPr lang="nl-NL" smtClean="0"/>
              <a:t>‹nr.›</a:t>
            </a:fld>
            <a:endParaRPr lang="nl-NL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8154B1E2-03C9-4C2E-B0D6-C4E6F2009E69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D8B74DBB-28C8-47E9-AA27-F8D399B9526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4B2EC2F3-D1E1-4014-90D5-4F8B24861A3A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B1C2803A-0EF6-4E34-9DB4-496EB7F724D8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9C63037-3A08-47AF-A098-63FFDD89854B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43C48D06-7C65-4FAB-A385-32C7A78D546F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13146446-781B-4CD5-8D83-F40D7172B4A9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7C1F7F4C-FA11-4AC0-BBB4-F6B1E8762A2A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761468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5F28369-D853-41FC-B421-7149A2BF2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0108030" cy="1160403"/>
          </a:xfrm>
          <a:prstGeom prst="rect">
            <a:avLst/>
          </a:prstGeom>
        </p:spPr>
        <p:txBody>
          <a:bodyPr vert="horz" lIns="0" tIns="36000" rIns="0" bIns="0" rtlCol="0" anchor="t" anchorCtr="0">
            <a:noAutofit/>
          </a:bodyPr>
          <a:lstStyle/>
          <a:p>
            <a:endParaRPr lang="nl-NL" noProof="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07AA40-F257-4F75-AEE1-A6910D0C5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1709739"/>
            <a:ext cx="11449050" cy="4356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 dirty="0"/>
              <a:t>Klikken om de tekststijl van het model te bewerken</a:t>
            </a:r>
          </a:p>
          <a:p>
            <a:pPr lvl="1"/>
            <a:r>
              <a:rPr lang="nl-NL" noProof="0" dirty="0"/>
              <a:t>Tweede niveau</a:t>
            </a:r>
          </a:p>
          <a:p>
            <a:pPr lvl="2"/>
            <a:r>
              <a:rPr lang="nl-NL" noProof="0" dirty="0"/>
              <a:t>Derde niveau</a:t>
            </a:r>
          </a:p>
          <a:p>
            <a:pPr lvl="3"/>
            <a:r>
              <a:rPr lang="nl-NL" noProof="0" dirty="0"/>
              <a:t>Vierde niveau</a:t>
            </a:r>
          </a:p>
          <a:p>
            <a:pPr lvl="4"/>
            <a:r>
              <a:rPr lang="nl-NL" noProof="0" dirty="0"/>
              <a:t>Vijfde niveau</a:t>
            </a:r>
          </a:p>
          <a:p>
            <a:pPr lvl="5"/>
            <a:r>
              <a:rPr lang="nl-NL" noProof="0" dirty="0"/>
              <a:t>Zesde niveau</a:t>
            </a:r>
          </a:p>
          <a:p>
            <a:pPr lvl="6"/>
            <a:r>
              <a:rPr lang="nl-NL" noProof="0" dirty="0"/>
              <a:t>Zevende niveau - Subtitel</a:t>
            </a:r>
          </a:p>
          <a:p>
            <a:pPr lvl="7"/>
            <a:r>
              <a:rPr lang="nl-NL" noProof="0" dirty="0"/>
              <a:t>Achtste niveau - Subtitel</a:t>
            </a:r>
          </a:p>
          <a:p>
            <a:pPr lvl="8"/>
            <a:r>
              <a:rPr lang="nl-NL" noProof="0" dirty="0"/>
              <a:t>Negende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F86E3F-0C63-4E97-895C-45E3D9DA10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7020000"/>
            <a:ext cx="1620000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rgbClr val="E6E6E6"/>
                </a:solidFill>
              </a:defRPr>
            </a:lvl1pPr>
          </a:lstStyle>
          <a:p>
            <a:fld id="{D110C1C6-E4E6-407C-A0D8-C4134DD23C7B}" type="datetimeFigureOut">
              <a:rPr lang="nl-NL" smtClean="0"/>
              <a:t>14-12-2022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77FCBCE-DC2F-4902-A3CE-81254D6F4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568" y="6325170"/>
            <a:ext cx="5296057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A90362-143D-4A57-889A-3B5E336B0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1476" y="6325170"/>
            <a:ext cx="311944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19A74635-CA43-43B1-A57D-B6FBE3AC7393}" type="slidenum">
              <a:rPr lang="nl-NL" smtClean="0"/>
              <a:t>‹nr.›</a:t>
            </a:fld>
            <a:endParaRPr lang="nl-NL"/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AC2B3D40-4D66-4B96-8808-38A2F4F4C97E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71AEE973-A991-4793-A737-1C2D82A7AA3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E6AAFCD-6B85-4093-8424-57DECBB9020C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804F2F31-380C-400D-9AC4-1FDFA21E5423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95ECC52-9B4D-430D-979C-990E6A3C971C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4085E259-5C17-488D-9829-4345C64B80F9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9DFBDC82-81BF-49C8-9ADC-C124E19655F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24B01084-4721-4A15-87C0-03BBF8FE1D2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220752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1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-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buFont typeface="+mj-lt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432000" algn="l" defTabSz="914400" rtl="0" eaLnBrk="1" latinLnBrk="0" hangingPunct="1">
        <a:lnSpc>
          <a:spcPct val="100000"/>
        </a:lnSpc>
        <a:spcBef>
          <a:spcPts val="0"/>
        </a:spcBef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432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+mj-lt"/>
        <a:buAutoNum type="alphaLcPeriod"/>
        <a:defRPr lang="nl-NL" sz="1800" kern="1200" noProof="0" dirty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lang="nl-NL" sz="3000" kern="1200" noProof="0" dirty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234">
          <p15:clr>
            <a:srgbClr val="F26B43"/>
          </p15:clr>
        </p15:guide>
        <p15:guide id="4" pos="7446">
          <p15:clr>
            <a:srgbClr val="F26B43"/>
          </p15:clr>
        </p15:guide>
        <p15:guide id="5" orient="horz" pos="187">
          <p15:clr>
            <a:srgbClr val="F26B43"/>
          </p15:clr>
        </p15:guide>
        <p15:guide id="6" orient="horz" pos="1071">
          <p15:clr>
            <a:srgbClr val="F26B43"/>
          </p15:clr>
        </p15:guide>
        <p15:guide id="7" orient="horz" pos="3861">
          <p15:clr>
            <a:srgbClr val="F26B43"/>
          </p15:clr>
        </p15:guide>
        <p15:guide id="8" orient="horz" pos="39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RcIxrKQKqA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vo.nl/onderwerpen/agrarisch-ondernemen/mest-en-grond/mest/achtergrond/toepassing-jongveegetal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30.xml"/><Relationship Id="rId1" Type="http://schemas.openxmlformats.org/officeDocument/2006/relationships/video" Target="https://www.youtube.com/embed/eEzNNlSmY9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4EB1CC-505A-4A61-BF7E-0BBF80E7BE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3873911"/>
            <a:ext cx="8676000" cy="1612489"/>
          </a:xfrm>
        </p:spPr>
        <p:txBody>
          <a:bodyPr/>
          <a:lstStyle/>
          <a:p>
            <a:r>
              <a:rPr lang="nl-NL" dirty="0"/>
              <a:t>Jongvee </a:t>
            </a:r>
            <a:r>
              <a:rPr lang="nl-NL" dirty="0" err="1"/>
              <a:t>vakdag</a:t>
            </a:r>
            <a:r>
              <a:rPr lang="nl-NL" dirty="0"/>
              <a:t> klas 2</a:t>
            </a:r>
          </a:p>
        </p:txBody>
      </p:sp>
    </p:spTree>
    <p:extLst>
      <p:ext uri="{BB962C8B-B14F-4D97-AF65-F5344CB8AC3E}">
        <p14:creationId xmlns:p14="http://schemas.microsoft.com/office/powerpoint/2010/main" val="1278868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5AE6095-0AFE-40DE-A861-638463687E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Wat is het doel van </a:t>
            </a:r>
            <a:r>
              <a:rPr lang="nl-NL" dirty="0" err="1"/>
              <a:t>jongveeopfok</a:t>
            </a:r>
            <a:r>
              <a:rPr lang="nl-NL" dirty="0"/>
              <a:t>?</a:t>
            </a:r>
          </a:p>
          <a:p>
            <a:endParaRPr lang="nl-NL" dirty="0"/>
          </a:p>
          <a:p>
            <a:r>
              <a:rPr lang="nl-NL" dirty="0"/>
              <a:t>Opdracht: wat levert een goede opfok op? (noem min. 5 zaken)</a:t>
            </a:r>
          </a:p>
          <a:p>
            <a:endParaRPr lang="nl-NL" dirty="0"/>
          </a:p>
          <a:p>
            <a:r>
              <a:rPr lang="nl-NL" dirty="0"/>
              <a:t>Een vaars die:</a:t>
            </a:r>
          </a:p>
          <a:p>
            <a:pPr lvl="1"/>
            <a:r>
              <a:rPr lang="nl-NL" dirty="0"/>
              <a:t>1. Probleemloos een gezond kalft brengt</a:t>
            </a:r>
          </a:p>
          <a:p>
            <a:pPr lvl="1"/>
            <a:r>
              <a:rPr lang="nl-NL" dirty="0"/>
              <a:t>2. Afkalft op een leeftijd van 22-24 maanden</a:t>
            </a:r>
          </a:p>
          <a:p>
            <a:pPr lvl="1"/>
            <a:r>
              <a:rPr lang="nl-NL" dirty="0"/>
              <a:t>3. Na afkalven 580 kg weegt</a:t>
            </a:r>
          </a:p>
          <a:p>
            <a:pPr lvl="1"/>
            <a:r>
              <a:rPr lang="nl-NL" dirty="0"/>
              <a:t>4. 100 % gezond is en weerstand heeft </a:t>
            </a:r>
          </a:p>
          <a:p>
            <a:pPr lvl="1"/>
            <a:r>
              <a:rPr lang="nl-NL" dirty="0"/>
              <a:t>5. Vertrouwd is met de stalvloer, </a:t>
            </a:r>
            <a:r>
              <a:rPr lang="nl-NL" dirty="0" err="1"/>
              <a:t>voerhek</a:t>
            </a:r>
            <a:r>
              <a:rPr lang="nl-NL" dirty="0"/>
              <a:t>, ligboxen en zich weet te handhaven tussen de koppel</a:t>
            </a:r>
          </a:p>
          <a:p>
            <a:pPr lvl="1"/>
            <a:r>
              <a:rPr lang="nl-NL" dirty="0"/>
              <a:t>6. Een kruishoogte van 144 cm,</a:t>
            </a:r>
          </a:p>
          <a:p>
            <a:pPr lvl="1"/>
            <a:r>
              <a:rPr lang="nl-NL" dirty="0"/>
              <a:t>7. Een conditiescore van 3,5</a:t>
            </a:r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DDF455F5-31AD-445D-A1B6-B7BDC36E093C}"/>
              </a:ext>
            </a:extLst>
          </p:cNvPr>
          <p:cNvSpPr txBox="1">
            <a:spLocks/>
          </p:cNvSpPr>
          <p:nvPr/>
        </p:nvSpPr>
        <p:spPr>
          <a:xfrm>
            <a:off x="517250" y="681038"/>
            <a:ext cx="10108030" cy="11604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fontAlgn="t" latinLnBrk="0" hangingPunct="1">
              <a:lnSpc>
                <a:spcPct val="75000"/>
              </a:lnSpc>
              <a:spcBef>
                <a:spcPct val="0"/>
              </a:spcBef>
              <a:buNone/>
              <a:defRPr sz="4300" b="1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Groei en ontwikkelingsfase</a:t>
            </a:r>
          </a:p>
        </p:txBody>
      </p:sp>
    </p:spTree>
    <p:extLst>
      <p:ext uri="{BB962C8B-B14F-4D97-AF65-F5344CB8AC3E}">
        <p14:creationId xmlns:p14="http://schemas.microsoft.com/office/powerpoint/2010/main" val="131505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C0850A-BDF9-4C85-A729-4CBC6240B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748" y="1036316"/>
            <a:ext cx="10654252" cy="1507218"/>
          </a:xfrm>
        </p:spPr>
        <p:txBody>
          <a:bodyPr/>
          <a:lstStyle/>
          <a:p>
            <a:r>
              <a:rPr lang="nl-NL" dirty="0"/>
              <a:t>Teken de tijdlijn van een kalf tot koe  </a:t>
            </a:r>
            <a:br>
              <a:rPr lang="nl-NL" dirty="0"/>
            </a:br>
            <a:br>
              <a:rPr lang="nl-NL" dirty="0"/>
            </a:br>
            <a:r>
              <a:rPr lang="nl-NL" sz="2800" dirty="0"/>
              <a:t>(7 fases)</a:t>
            </a:r>
            <a:endParaRPr lang="nl-NL" dirty="0"/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3B2E8EC9-2C3F-4ABD-B412-5B51FF736E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2485412"/>
              </p:ext>
            </p:extLst>
          </p:nvPr>
        </p:nvGraphicFramePr>
        <p:xfrm>
          <a:off x="648748" y="3538320"/>
          <a:ext cx="10653712" cy="1985478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331714">
                  <a:extLst>
                    <a:ext uri="{9D8B030D-6E8A-4147-A177-3AD203B41FA5}">
                      <a16:colId xmlns:a16="http://schemas.microsoft.com/office/drawing/2014/main" val="3831840993"/>
                    </a:ext>
                  </a:extLst>
                </a:gridCol>
                <a:gridCol w="1331714">
                  <a:extLst>
                    <a:ext uri="{9D8B030D-6E8A-4147-A177-3AD203B41FA5}">
                      <a16:colId xmlns:a16="http://schemas.microsoft.com/office/drawing/2014/main" val="364622229"/>
                    </a:ext>
                  </a:extLst>
                </a:gridCol>
                <a:gridCol w="1331714">
                  <a:extLst>
                    <a:ext uri="{9D8B030D-6E8A-4147-A177-3AD203B41FA5}">
                      <a16:colId xmlns:a16="http://schemas.microsoft.com/office/drawing/2014/main" val="919801723"/>
                    </a:ext>
                  </a:extLst>
                </a:gridCol>
                <a:gridCol w="1331714">
                  <a:extLst>
                    <a:ext uri="{9D8B030D-6E8A-4147-A177-3AD203B41FA5}">
                      <a16:colId xmlns:a16="http://schemas.microsoft.com/office/drawing/2014/main" val="100134294"/>
                    </a:ext>
                  </a:extLst>
                </a:gridCol>
                <a:gridCol w="1331714">
                  <a:extLst>
                    <a:ext uri="{9D8B030D-6E8A-4147-A177-3AD203B41FA5}">
                      <a16:colId xmlns:a16="http://schemas.microsoft.com/office/drawing/2014/main" val="1344928443"/>
                    </a:ext>
                  </a:extLst>
                </a:gridCol>
                <a:gridCol w="1331714">
                  <a:extLst>
                    <a:ext uri="{9D8B030D-6E8A-4147-A177-3AD203B41FA5}">
                      <a16:colId xmlns:a16="http://schemas.microsoft.com/office/drawing/2014/main" val="3293401489"/>
                    </a:ext>
                  </a:extLst>
                </a:gridCol>
                <a:gridCol w="1331714">
                  <a:extLst>
                    <a:ext uri="{9D8B030D-6E8A-4147-A177-3AD203B41FA5}">
                      <a16:colId xmlns:a16="http://schemas.microsoft.com/office/drawing/2014/main" val="2165125247"/>
                    </a:ext>
                  </a:extLst>
                </a:gridCol>
                <a:gridCol w="1331714">
                  <a:extLst>
                    <a:ext uri="{9D8B030D-6E8A-4147-A177-3AD203B41FA5}">
                      <a16:colId xmlns:a16="http://schemas.microsoft.com/office/drawing/2014/main" val="2093982199"/>
                    </a:ext>
                  </a:extLst>
                </a:gridCol>
              </a:tblGrid>
              <a:tr h="661826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Afkalven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De 1</a:t>
                      </a:r>
                      <a:r>
                        <a:rPr lang="nl-NL" baseline="30000" dirty="0"/>
                        <a:t>e</a:t>
                      </a:r>
                      <a:r>
                        <a:rPr lang="nl-NL" dirty="0"/>
                        <a:t> dagen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Melkdrinken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Spenen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Groeien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Drachtig krijgen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Dracht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4659503"/>
                  </a:ext>
                </a:extLst>
              </a:tr>
              <a:tr h="661826">
                <a:tc>
                  <a:txBody>
                    <a:bodyPr/>
                    <a:lstStyle/>
                    <a:p>
                      <a:r>
                        <a:rPr lang="nl-NL" dirty="0"/>
                        <a:t>Leeftijd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Dag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0-3 </a:t>
                      </a:r>
                      <a:r>
                        <a:rPr lang="nl-NL" dirty="0" err="1"/>
                        <a:t>dgn</a:t>
                      </a:r>
                      <a:r>
                        <a:rPr lang="nl-NL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3 </a:t>
                      </a:r>
                      <a:r>
                        <a:rPr lang="nl-NL" dirty="0" err="1"/>
                        <a:t>dgn</a:t>
                      </a:r>
                      <a:r>
                        <a:rPr lang="nl-NL" dirty="0"/>
                        <a:t> – 8 </a:t>
                      </a:r>
                      <a:r>
                        <a:rPr lang="nl-NL" dirty="0" err="1"/>
                        <a:t>dgn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2 </a:t>
                      </a:r>
                      <a:r>
                        <a:rPr lang="nl-NL" dirty="0" err="1"/>
                        <a:t>mnd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2-7 </a:t>
                      </a:r>
                      <a:r>
                        <a:rPr lang="nl-NL" dirty="0" err="1"/>
                        <a:t>mnd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7-13/15 </a:t>
                      </a:r>
                      <a:r>
                        <a:rPr lang="nl-NL" dirty="0" err="1"/>
                        <a:t>mnd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13/15 – 22/24 </a:t>
                      </a:r>
                      <a:r>
                        <a:rPr lang="nl-NL" dirty="0" err="1"/>
                        <a:t>mnd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778301"/>
                  </a:ext>
                </a:extLst>
              </a:tr>
              <a:tr h="661826">
                <a:tc>
                  <a:txBody>
                    <a:bodyPr/>
                    <a:lstStyle/>
                    <a:p>
                      <a:r>
                        <a:rPr lang="nl-NL" dirty="0"/>
                        <a:t>Gewicht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40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40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40-80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80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80-210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210 – 370/390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350-580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41733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10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22D414-ACDD-449A-A858-7344C4143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6F1A512-A24C-466F-8D06-8672DF71D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A51B331-B7A4-4BCF-AA98-7390A2360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537" y="728662"/>
            <a:ext cx="7400925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9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9204F1-9A1C-45B8-BECA-E391E73DF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Koesignalen</a:t>
            </a:r>
            <a:r>
              <a:rPr lang="nl-NL" dirty="0"/>
              <a:t> diamant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3492C5A-0B5F-4DAE-918B-38B36BD0C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4" y="1457266"/>
            <a:ext cx="11449050" cy="4419599"/>
          </a:xfrm>
        </p:spPr>
        <p:txBody>
          <a:bodyPr/>
          <a:lstStyle/>
          <a:p>
            <a:r>
              <a:rPr lang="nl-NL" dirty="0"/>
              <a:t>Wat zijn volgens jullie de 7 levensbehoeften van een koe?</a:t>
            </a:r>
          </a:p>
        </p:txBody>
      </p:sp>
      <p:pic>
        <p:nvPicPr>
          <p:cNvPr id="2052" name="Picture 4" descr="Vijf kenmerken van een geweldige adviseur – Veehouder en Veearts">
            <a:extLst>
              <a:ext uri="{FF2B5EF4-FFF2-40B4-BE49-F238E27FC236}">
                <a16:creationId xmlns:a16="http://schemas.microsoft.com/office/drawing/2014/main" id="{3BA5778B-5A5D-4FC7-9E4D-B6211A7B4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948" y="2008882"/>
            <a:ext cx="3742088" cy="433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51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2A1D6B-A92D-4D30-ADAC-9D3CEB5A0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Onlinemedia 3" title="Veearts Mark geeft zijn visie op jongveeopfok">
            <a:hlinkClick r:id="" action="ppaction://media"/>
            <a:extLst>
              <a:ext uri="{FF2B5EF4-FFF2-40B4-BE49-F238E27FC236}">
                <a16:creationId xmlns:a16="http://schemas.microsoft.com/office/drawing/2014/main" id="{AC3BD0EA-60CB-49B2-859E-A0401DC3A8D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31710" y="912432"/>
            <a:ext cx="8947796" cy="503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095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>
            <a:extLst>
              <a:ext uri="{FF2B5EF4-FFF2-40B4-BE49-F238E27FC236}">
                <a16:creationId xmlns:a16="http://schemas.microsoft.com/office/drawing/2014/main" id="{26E0557D-3198-44DF-939D-D02DDEF19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88" y="479149"/>
            <a:ext cx="6645275" cy="647700"/>
          </a:xfrm>
        </p:spPr>
        <p:txBody>
          <a:bodyPr/>
          <a:lstStyle/>
          <a:p>
            <a:pPr eaLnBrk="1" hangingPunct="1"/>
            <a:r>
              <a:rPr lang="nl-NL" altLang="nl-NL" dirty="0"/>
              <a:t>Jongvee = kostenpost !!</a:t>
            </a:r>
          </a:p>
        </p:txBody>
      </p:sp>
      <p:pic>
        <p:nvPicPr>
          <p:cNvPr id="19459" name="Afbeelding 1">
            <a:extLst>
              <a:ext uri="{FF2B5EF4-FFF2-40B4-BE49-F238E27FC236}">
                <a16:creationId xmlns:a16="http://schemas.microsoft.com/office/drawing/2014/main" id="{B4D3FCF5-F41A-439F-934D-A4A896B42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350" y="2629693"/>
            <a:ext cx="4986337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ijdelijke aanduiding voor inhoud 2">
            <a:extLst>
              <a:ext uri="{FF2B5EF4-FFF2-40B4-BE49-F238E27FC236}">
                <a16:creationId xmlns:a16="http://schemas.microsoft.com/office/drawing/2014/main" id="{95E7AEA0-7E5D-4B47-86CF-80A8F41AC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88" y="1593850"/>
            <a:ext cx="8147050" cy="4930775"/>
          </a:xfrm>
        </p:spPr>
        <p:txBody>
          <a:bodyPr/>
          <a:lstStyle/>
          <a:p>
            <a:pPr eaLnBrk="1" hangingPunct="1"/>
            <a:r>
              <a:rPr lang="nl-NL" altLang="nl-NL" sz="2400" dirty="0"/>
              <a:t>Laag uitvalspercentage en hoge levensproductie drukt jongvee kosten !!</a:t>
            </a:r>
          </a:p>
          <a:p>
            <a:pPr eaLnBrk="1" hangingPunct="1"/>
            <a:r>
              <a:rPr lang="nl-NL" altLang="nl-NL" sz="2400" dirty="0"/>
              <a:t>Minder jongvee =</a:t>
            </a:r>
          </a:p>
          <a:p>
            <a:pPr lvl="1" eaLnBrk="1" hangingPunct="1"/>
            <a:r>
              <a:rPr lang="nl-NL" altLang="nl-NL" sz="2000" dirty="0"/>
              <a:t>Minder voer</a:t>
            </a:r>
          </a:p>
          <a:p>
            <a:pPr lvl="1" eaLnBrk="1" hangingPunct="1"/>
            <a:r>
              <a:rPr lang="nl-NL" altLang="nl-NL" sz="2000" dirty="0"/>
              <a:t>Minder mest</a:t>
            </a:r>
          </a:p>
          <a:p>
            <a:pPr lvl="1" eaLnBrk="1" hangingPunct="1"/>
            <a:r>
              <a:rPr lang="nl-NL" altLang="nl-NL" sz="2000" dirty="0"/>
              <a:t>Minder werk</a:t>
            </a:r>
          </a:p>
          <a:p>
            <a:pPr lvl="1" eaLnBrk="1" hangingPunct="1"/>
            <a:r>
              <a:rPr lang="nl-NL" altLang="nl-NL" sz="2000" dirty="0"/>
              <a:t>Meer tijd voor melkkoeien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805CC1-436D-42F9-BBAA-E95883D68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Kosten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D3969A-4177-4884-B904-FD4FE8362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6" y="1457266"/>
            <a:ext cx="11449050" cy="4419599"/>
          </a:xfrm>
        </p:spPr>
        <p:txBody>
          <a:bodyPr/>
          <a:lstStyle/>
          <a:p>
            <a:r>
              <a:rPr lang="nl-NL" dirty="0"/>
              <a:t>Wat zijn volgens jullie de grootste kostenposten van </a:t>
            </a:r>
            <a:r>
              <a:rPr lang="nl-NL" dirty="0" err="1"/>
              <a:t>jongveeopfok</a:t>
            </a:r>
            <a:r>
              <a:rPr lang="nl-NL" dirty="0"/>
              <a:t>?</a:t>
            </a:r>
          </a:p>
          <a:p>
            <a:endParaRPr lang="nl-NL" dirty="0"/>
          </a:p>
          <a:p>
            <a:r>
              <a:rPr lang="nl-NL" dirty="0"/>
              <a:t>Hoeveel </a:t>
            </a:r>
            <a:r>
              <a:rPr lang="nl-NL" dirty="0" err="1"/>
              <a:t>ct</a:t>
            </a:r>
            <a:r>
              <a:rPr lang="nl-NL" dirty="0"/>
              <a:t> per kg melk bedraagt dit op een bedrijf van 100 melkkoeien?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817D76F-705C-44E8-8EFA-7DD8C6A83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788" y="2486655"/>
            <a:ext cx="5870092" cy="437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80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>
            <a:extLst>
              <a:ext uri="{FF2B5EF4-FFF2-40B4-BE49-F238E27FC236}">
                <a16:creationId xmlns:a16="http://schemas.microsoft.com/office/drawing/2014/main" id="{0106A668-4D09-4B17-B114-AA400195B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3614" y="333375"/>
            <a:ext cx="6645275" cy="647700"/>
          </a:xfrm>
        </p:spPr>
        <p:txBody>
          <a:bodyPr/>
          <a:lstStyle/>
          <a:p>
            <a:pPr eaLnBrk="1" hangingPunct="1"/>
            <a:endParaRPr lang="nl-NL" altLang="nl-NL"/>
          </a:p>
        </p:txBody>
      </p:sp>
      <p:sp>
        <p:nvSpPr>
          <p:cNvPr id="21507" name="Tijdelijke aanduiding voor inhoud 2">
            <a:extLst>
              <a:ext uri="{FF2B5EF4-FFF2-40B4-BE49-F238E27FC236}">
                <a16:creationId xmlns:a16="http://schemas.microsoft.com/office/drawing/2014/main" id="{0F84D325-C582-45C1-9E76-AA87F3367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5050" y="1196975"/>
            <a:ext cx="6635750" cy="4929188"/>
          </a:xfrm>
        </p:spPr>
        <p:txBody>
          <a:bodyPr/>
          <a:lstStyle/>
          <a:p>
            <a:pPr eaLnBrk="1" hangingPunct="1"/>
            <a:endParaRPr lang="nl-NL" altLang="nl-NL"/>
          </a:p>
        </p:txBody>
      </p:sp>
      <p:pic>
        <p:nvPicPr>
          <p:cNvPr id="21508" name="Afbeelding 3">
            <a:extLst>
              <a:ext uri="{FF2B5EF4-FFF2-40B4-BE49-F238E27FC236}">
                <a16:creationId xmlns:a16="http://schemas.microsoft.com/office/drawing/2014/main" id="{AC226D86-C55D-4A7E-B44A-79306C9C2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4" y="298450"/>
            <a:ext cx="8785225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Afbeelding 4">
            <a:extLst>
              <a:ext uri="{FF2B5EF4-FFF2-40B4-BE49-F238E27FC236}">
                <a16:creationId xmlns:a16="http://schemas.microsoft.com/office/drawing/2014/main" id="{5D02C5FD-F1A8-4714-9966-B2FE5480E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9" y="2130426"/>
            <a:ext cx="8853487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Afbeelding 5">
            <a:extLst>
              <a:ext uri="{FF2B5EF4-FFF2-40B4-BE49-F238E27FC236}">
                <a16:creationId xmlns:a16="http://schemas.microsoft.com/office/drawing/2014/main" id="{E725BC2F-73F6-4008-A0A5-6252375B7F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4" y="4076701"/>
            <a:ext cx="8796337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>
            <a:extLst>
              <a:ext uri="{FF2B5EF4-FFF2-40B4-BE49-F238E27FC236}">
                <a16:creationId xmlns:a16="http://schemas.microsoft.com/office/drawing/2014/main" id="{F7A58872-7632-44E5-BF14-AA20FC868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950" y="371475"/>
            <a:ext cx="9036050" cy="1143001"/>
          </a:xfrm>
        </p:spPr>
        <p:txBody>
          <a:bodyPr/>
          <a:lstStyle/>
          <a:p>
            <a:pPr eaLnBrk="1" hangingPunct="1"/>
            <a:r>
              <a:rPr lang="nl-NL" altLang="nl-NL" sz="2800" dirty="0"/>
              <a:t>Gewicht bij afkalven en melkproductie</a:t>
            </a:r>
          </a:p>
        </p:txBody>
      </p:sp>
      <p:sp>
        <p:nvSpPr>
          <p:cNvPr id="22531" name="Tijdelijke aanduiding voor inhoud 2">
            <a:extLst>
              <a:ext uri="{FF2B5EF4-FFF2-40B4-BE49-F238E27FC236}">
                <a16:creationId xmlns:a16="http://schemas.microsoft.com/office/drawing/2014/main" id="{3F2590A3-4019-470B-A777-30CDC5531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5050" y="1196975"/>
            <a:ext cx="6635750" cy="4929188"/>
          </a:xfrm>
        </p:spPr>
        <p:txBody>
          <a:bodyPr/>
          <a:lstStyle/>
          <a:p>
            <a:pPr eaLnBrk="1" hangingPunct="1"/>
            <a:endParaRPr lang="nl-NL" altLang="nl-NL"/>
          </a:p>
        </p:txBody>
      </p:sp>
      <p:pic>
        <p:nvPicPr>
          <p:cNvPr id="22532" name="Afbeelding 3">
            <a:extLst>
              <a:ext uri="{FF2B5EF4-FFF2-40B4-BE49-F238E27FC236}">
                <a16:creationId xmlns:a16="http://schemas.microsoft.com/office/drawing/2014/main" id="{1BAE2E36-91AE-4028-A2C0-3A46D934AF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49"/>
          <a:stretch/>
        </p:blipFill>
        <p:spPr bwMode="auto">
          <a:xfrm>
            <a:off x="1981200" y="1196975"/>
            <a:ext cx="6268278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>
            <a:extLst>
              <a:ext uri="{FF2B5EF4-FFF2-40B4-BE49-F238E27FC236}">
                <a16:creationId xmlns:a16="http://schemas.microsoft.com/office/drawing/2014/main" id="{86118E90-69B5-4AE0-89FC-77758BC02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900"/>
          </a:xfrm>
        </p:spPr>
        <p:txBody>
          <a:bodyPr/>
          <a:lstStyle/>
          <a:p>
            <a:pPr eaLnBrk="1" hangingPunct="1"/>
            <a:r>
              <a:rPr lang="nl-NL" altLang="nl-NL"/>
              <a:t>Jongvee  = Werk !</a:t>
            </a:r>
          </a:p>
        </p:txBody>
      </p:sp>
      <p:pic>
        <p:nvPicPr>
          <p:cNvPr id="21508" name="Picture 2">
            <a:extLst>
              <a:ext uri="{FF2B5EF4-FFF2-40B4-BE49-F238E27FC236}">
                <a16:creationId xmlns:a16="http://schemas.microsoft.com/office/drawing/2014/main" id="{50684BA3-D21D-4791-9ACE-855A486D9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196752"/>
            <a:ext cx="8388350" cy="4800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4C23EE-7887-4239-B967-BDAE896E5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Vandaag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0466F2-7702-4439-A37E-1E8688822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Nabespreken opdrachten H3 Afkalven</a:t>
            </a:r>
          </a:p>
          <a:p>
            <a:endParaRPr lang="nl-NL" dirty="0"/>
          </a:p>
          <a:p>
            <a:r>
              <a:rPr lang="nl-NL" dirty="0"/>
              <a:t>Doel: melkkoeien produceren</a:t>
            </a:r>
          </a:p>
          <a:p>
            <a:endParaRPr lang="nl-NL" dirty="0"/>
          </a:p>
          <a:p>
            <a:r>
              <a:rPr lang="nl-NL" dirty="0"/>
              <a:t>Opstart</a:t>
            </a:r>
          </a:p>
          <a:p>
            <a:endParaRPr lang="nl-NL" dirty="0"/>
          </a:p>
          <a:p>
            <a:r>
              <a:rPr lang="nl-NL" dirty="0"/>
              <a:t>Verwerking</a:t>
            </a:r>
          </a:p>
          <a:p>
            <a:endParaRPr lang="nl-NL" dirty="0"/>
          </a:p>
          <a:p>
            <a:r>
              <a:rPr lang="nl-NL" dirty="0"/>
              <a:t>Afsluiting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37ED91E-1E6F-4D23-BA4B-0BDB1971F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462" y="1797881"/>
            <a:ext cx="6401355" cy="50601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575431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>
            <a:extLst>
              <a:ext uri="{FF2B5EF4-FFF2-40B4-BE49-F238E27FC236}">
                <a16:creationId xmlns:a16="http://schemas.microsoft.com/office/drawing/2014/main" id="{30A81A3D-D396-4F17-BA3C-03FB93BCA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936" y="280367"/>
            <a:ext cx="6645275" cy="647700"/>
          </a:xfrm>
        </p:spPr>
        <p:txBody>
          <a:bodyPr/>
          <a:lstStyle/>
          <a:p>
            <a:pPr eaLnBrk="1" hangingPunct="1"/>
            <a:r>
              <a:rPr lang="nl-NL" altLang="nl-NL"/>
              <a:t>GVE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13BDFB-FABB-4039-A18D-D31C34D0F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936" y="1223479"/>
            <a:ext cx="7129462" cy="492918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nl-NL" dirty="0"/>
              <a:t>Het aantal GVE op een bedrijf is de optelsom van het aantal landbouwdieren op het bedrijf omgerekend naar de fosfaatproductie van één melkkoe.</a:t>
            </a:r>
            <a:br>
              <a:rPr lang="nl-NL" dirty="0"/>
            </a:br>
            <a:br>
              <a:rPr lang="nl-NL" dirty="0"/>
            </a:br>
            <a:r>
              <a:rPr lang="nl-NL" dirty="0"/>
              <a:t>Er wordt als volgt gerekend:</a:t>
            </a:r>
            <a:br>
              <a:rPr lang="nl-NL" dirty="0"/>
            </a:br>
            <a:r>
              <a:rPr lang="nl-NL" dirty="0"/>
              <a:t>1 melkkoe (v.a. 500 kg) = 1 GVE</a:t>
            </a:r>
            <a:br>
              <a:rPr lang="nl-NL" dirty="0"/>
            </a:br>
            <a:r>
              <a:rPr lang="nl-NL" dirty="0"/>
              <a:t>1 kalf (tot 1 jaar) =0,23 GVE.</a:t>
            </a:r>
            <a:br>
              <a:rPr lang="nl-NL" dirty="0"/>
            </a:br>
            <a:r>
              <a:rPr lang="nl-NL" dirty="0"/>
              <a:t>1 pink (1-2 jaar) = 0,53 GVE.</a:t>
            </a:r>
            <a:br>
              <a:rPr lang="nl-NL" dirty="0"/>
            </a:br>
            <a:br>
              <a:rPr lang="nl-NL" dirty="0"/>
            </a:br>
            <a:r>
              <a:rPr lang="nl-NL" dirty="0">
                <a:hlinkClick r:id="rId2"/>
              </a:rPr>
              <a:t>RVO toepassing-jongveegetal</a:t>
            </a:r>
            <a:endParaRPr lang="nl-NL" dirty="0"/>
          </a:p>
          <a:p>
            <a:pPr marL="457200" indent="-457200">
              <a:buFont typeface="Arial" panose="020B0604020202020204" pitchFamily="34" charset="0"/>
              <a:buAutoNum type="arabicPeriod"/>
              <a:defRPr/>
            </a:pPr>
            <a:endParaRPr lang="nl-NL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46D1ABA-F9D0-4CB3-AC94-33495A1C073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-243408"/>
            <a:ext cx="4886200" cy="7329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08715A9-8FEF-49AB-AA25-A6C350D13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9697" y="1620631"/>
            <a:ext cx="7510462" cy="647700"/>
          </a:xfrm>
        </p:spPr>
        <p:txBody>
          <a:bodyPr/>
          <a:lstStyle/>
          <a:p>
            <a:pPr eaLnBrk="1" hangingPunct="1">
              <a:defRPr/>
            </a:pPr>
            <a:r>
              <a:rPr lang="nl-N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Geboorte en de eerste levensdagen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65EB10-A41F-4601-894F-FC8652CCC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 de slag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5F6FE13-99D2-4028-8636-94F1DA97E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Ga aan de slag met “Doel: Melkkoeien produceren”</a:t>
            </a:r>
          </a:p>
          <a:p>
            <a:endParaRPr lang="nl-NL" dirty="0"/>
          </a:p>
          <a:p>
            <a:r>
              <a:rPr lang="nl-NL" dirty="0"/>
              <a:t>Pagina 4 &amp; 5 van het boekje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441032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7830" y="-386959"/>
            <a:ext cx="10715710" cy="1778154"/>
          </a:xfrm>
        </p:spPr>
        <p:txBody>
          <a:bodyPr/>
          <a:lstStyle/>
          <a:p>
            <a:r>
              <a:rPr lang="nl-NL" dirty="0"/>
              <a:t>Biestverstrekking</a:t>
            </a:r>
            <a:endParaRPr lang="de-DE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25623"/>
            <a:ext cx="4900277" cy="390575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921" y="2063932"/>
            <a:ext cx="7812504" cy="455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50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9288" y="-365760"/>
            <a:ext cx="10654252" cy="1776549"/>
          </a:xfrm>
        </p:spPr>
        <p:txBody>
          <a:bodyPr/>
          <a:lstStyle/>
          <a:p>
            <a:r>
              <a:rPr lang="nl-NL" dirty="0"/>
              <a:t>Melkperiode</a:t>
            </a:r>
            <a:endParaRPr lang="de-DE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7462" y="1598757"/>
            <a:ext cx="7032875" cy="494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67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9288" y="718264"/>
            <a:ext cx="9212428" cy="300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16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AA5EEB-D4C0-40EC-97F3-DAEA6611B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Studiewijzer ‘van droogstand  naar jongvee’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C1964E-79F3-4370-BBC9-71C6C16758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EC0BC00-7569-4F09-86CD-BC0A5CC850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246"/>
          <a:stretch/>
        </p:blipFill>
        <p:spPr>
          <a:xfrm>
            <a:off x="3589290" y="1161844"/>
            <a:ext cx="4375786" cy="529759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BFEBCFAF-B636-4AEC-9AAF-9810CD49D5C7}"/>
              </a:ext>
            </a:extLst>
          </p:cNvPr>
          <p:cNvCxnSpPr/>
          <p:nvPr/>
        </p:nvCxnSpPr>
        <p:spPr>
          <a:xfrm>
            <a:off x="2476107" y="3657600"/>
            <a:ext cx="147099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557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C8F79E-8C2C-46F4-90E5-88543E493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Opstart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218EFA5B-2A41-4F46-B066-4E5587640F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134" y="1701104"/>
            <a:ext cx="3456986" cy="194411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F2A6197-B861-4A7C-A318-A12FCBC1F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526" y="1700661"/>
            <a:ext cx="3456986" cy="194455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24673B7-F14C-4B17-9F85-0BBC1937C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5263" y="1663325"/>
            <a:ext cx="3141225" cy="194411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14E8C8C-C013-463E-BE6E-EA6184BFC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134" y="4169812"/>
            <a:ext cx="3456986" cy="197416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D01508A-EEFA-4B3E-9732-582579621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7526" y="4169812"/>
            <a:ext cx="3456986" cy="198359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B0E0278-206D-4B3F-B3AA-A1C2FEE870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4919" y="4179237"/>
            <a:ext cx="3136947" cy="1974167"/>
          </a:xfrm>
          <a:prstGeom prst="rect">
            <a:avLst/>
          </a:prstGeom>
        </p:spPr>
      </p:pic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2A70281E-932C-47FE-AA7A-4E1CDF783BBD}"/>
              </a:ext>
            </a:extLst>
          </p:cNvPr>
          <p:cNvCxnSpPr/>
          <p:nvPr/>
        </p:nvCxnSpPr>
        <p:spPr>
          <a:xfrm>
            <a:off x="3718560" y="2672717"/>
            <a:ext cx="70104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7949CDA2-34B4-4E5D-94D7-50B35E1BC89C}"/>
              </a:ext>
            </a:extLst>
          </p:cNvPr>
          <p:cNvCxnSpPr/>
          <p:nvPr/>
        </p:nvCxnSpPr>
        <p:spPr>
          <a:xfrm>
            <a:off x="3718560" y="5022344"/>
            <a:ext cx="70104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F113AF6F-A2D2-43EF-846C-C81D6D895650}"/>
              </a:ext>
            </a:extLst>
          </p:cNvPr>
          <p:cNvCxnSpPr/>
          <p:nvPr/>
        </p:nvCxnSpPr>
        <p:spPr>
          <a:xfrm>
            <a:off x="8044223" y="2635381"/>
            <a:ext cx="70104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5E577750-1685-43E4-928B-99ED43F0BBD3}"/>
              </a:ext>
            </a:extLst>
          </p:cNvPr>
          <p:cNvCxnSpPr/>
          <p:nvPr/>
        </p:nvCxnSpPr>
        <p:spPr>
          <a:xfrm>
            <a:off x="8103934" y="5150039"/>
            <a:ext cx="70104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al 2">
            <a:extLst>
              <a:ext uri="{FF2B5EF4-FFF2-40B4-BE49-F238E27FC236}">
                <a16:creationId xmlns:a16="http://schemas.microsoft.com/office/drawing/2014/main" id="{EBF4D991-D786-468C-A1C4-1C8E3FAE6615}"/>
              </a:ext>
            </a:extLst>
          </p:cNvPr>
          <p:cNvSpPr/>
          <p:nvPr/>
        </p:nvSpPr>
        <p:spPr>
          <a:xfrm>
            <a:off x="8479281" y="1360568"/>
            <a:ext cx="3597965" cy="2611355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0521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075504-80F3-4B79-A507-EF29A1773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Herhaling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85F954B-2404-47C8-BFBD-2CDF37548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561" y="1788609"/>
            <a:ext cx="4285859" cy="434072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211BDF6-ACB3-426A-8852-16F6072DF5E6}"/>
              </a:ext>
            </a:extLst>
          </p:cNvPr>
          <p:cNvSpPr txBox="1"/>
          <p:nvPr/>
        </p:nvSpPr>
        <p:spPr>
          <a:xfrm>
            <a:off x="3101009" y="3044279"/>
            <a:ext cx="57779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>
                <a:solidFill>
                  <a:srgbClr val="FF0000"/>
                </a:solidFill>
              </a:rPr>
              <a:t>Just in time </a:t>
            </a:r>
            <a:r>
              <a:rPr lang="nl-NL" sz="4400" b="1" dirty="0" err="1">
                <a:solidFill>
                  <a:srgbClr val="FF0000"/>
                </a:solidFill>
              </a:rPr>
              <a:t>calving</a:t>
            </a:r>
            <a:endParaRPr lang="nl-NL" sz="4400" b="1" dirty="0">
              <a:solidFill>
                <a:srgbClr val="FF0000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B06F6F3-65EC-4574-A29A-983DCC6C4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770" y="1512280"/>
            <a:ext cx="6218459" cy="4602879"/>
          </a:xfrm>
          <a:prstGeom prst="rect">
            <a:avLst/>
          </a:prstGeom>
        </p:spPr>
      </p:pic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037E98EC-917F-41FF-B652-67B714A0DE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43131" y="877064"/>
            <a:ext cx="6728591" cy="549471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07EAC4E2-BC1C-4349-93F5-CAC4A53C1D4A}"/>
              </a:ext>
            </a:extLst>
          </p:cNvPr>
          <p:cNvSpPr txBox="1"/>
          <p:nvPr/>
        </p:nvSpPr>
        <p:spPr>
          <a:xfrm>
            <a:off x="3282561" y="2729948"/>
            <a:ext cx="3794100" cy="2462213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/>
              <a:t>14 – 7 dagen</a:t>
            </a:r>
          </a:p>
          <a:p>
            <a:pPr algn="ctr"/>
            <a:r>
              <a:rPr lang="nl-NL" sz="2000" b="1" dirty="0"/>
              <a:t>4 – 1 dagen</a:t>
            </a:r>
          </a:p>
          <a:p>
            <a:pPr algn="ctr"/>
            <a:r>
              <a:rPr lang="nl-NL" sz="2000" b="1" dirty="0"/>
              <a:t>24-12 uur voor afkalven</a:t>
            </a:r>
          </a:p>
          <a:p>
            <a:pPr algn="ctr"/>
            <a:r>
              <a:rPr lang="nl-NL" sz="2000" b="1" dirty="0"/>
              <a:t>ca. 4 uur voor afkalven:</a:t>
            </a:r>
          </a:p>
          <a:p>
            <a:pPr algn="ctr"/>
            <a:r>
              <a:rPr lang="nl-NL" sz="2000" b="1" dirty="0"/>
              <a:t>3-1 uur voor afkalven: </a:t>
            </a:r>
          </a:p>
          <a:p>
            <a:r>
              <a:rPr lang="nl-NL" dirty="0"/>
              <a:t> </a:t>
            </a:r>
          </a:p>
          <a:p>
            <a:r>
              <a:rPr lang="nl-NL" dirty="0"/>
              <a:t> </a:t>
            </a:r>
          </a:p>
          <a:p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6BAA8A6-3003-464D-852D-81ED21234B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6552" y="563630"/>
            <a:ext cx="6255038" cy="573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48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9288" y="-130629"/>
            <a:ext cx="10654252" cy="1319349"/>
          </a:xfrm>
        </p:spPr>
        <p:txBody>
          <a:bodyPr/>
          <a:lstStyle/>
          <a:p>
            <a:r>
              <a:rPr lang="nl-NL" dirty="0"/>
              <a:t>Succesvolle </a:t>
            </a:r>
            <a:r>
              <a:rPr lang="nl-NL" dirty="0" err="1"/>
              <a:t>jongveeopfok</a:t>
            </a:r>
            <a:endParaRPr lang="de-DE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6183" y="1216024"/>
            <a:ext cx="6952411" cy="564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16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EDFB95-4D28-4EE9-B86D-FF0A73423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748" y="413464"/>
            <a:ext cx="10654252" cy="1507218"/>
          </a:xfrm>
        </p:spPr>
        <p:txBody>
          <a:bodyPr/>
          <a:lstStyle/>
          <a:p>
            <a:r>
              <a:rPr lang="nl-NL" sz="3600" dirty="0"/>
              <a:t>Opdracht: Belang van een goede opfok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C763F9A-EA30-461A-B70F-FF1CAAB90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748" y="1725602"/>
            <a:ext cx="10653712" cy="386826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In tweetallen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15 minuten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3 </a:t>
            </a:r>
            <a:r>
              <a:rPr lang="nl-NL" dirty="0" err="1"/>
              <a:t>MPR’s</a:t>
            </a:r>
            <a:r>
              <a:rPr lang="nl-NL" dirty="0"/>
              <a:t> vergelijken	</a:t>
            </a:r>
          </a:p>
          <a:p>
            <a:pPr marL="717750" lvl="1" indent="-285750">
              <a:buFont typeface="Arial" panose="020B0604020202020204" pitchFamily="34" charset="0"/>
              <a:buChar char="•"/>
            </a:pPr>
            <a:r>
              <a:rPr lang="nl-NL" dirty="0"/>
              <a:t>Flevolandstal</a:t>
            </a:r>
          </a:p>
          <a:p>
            <a:pPr marL="717750" lvl="1" indent="-285750">
              <a:buFont typeface="Arial" panose="020B0604020202020204" pitchFamily="34" charset="0"/>
              <a:buChar char="•"/>
            </a:pPr>
            <a:r>
              <a:rPr lang="nl-NL" dirty="0"/>
              <a:t>Weidebedrijf</a:t>
            </a:r>
          </a:p>
          <a:p>
            <a:pPr marL="717750" lvl="1" indent="-285750">
              <a:buFont typeface="Arial" panose="020B0604020202020204" pitchFamily="34" charset="0"/>
              <a:buChar char="•"/>
            </a:pPr>
            <a:r>
              <a:rPr lang="nl-NL" dirty="0"/>
              <a:t>VOF de bonte koe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Bestudeer deze en concludeer het volgende van elk bedrijf:</a:t>
            </a:r>
          </a:p>
          <a:p>
            <a:pPr marL="717750" lvl="1" indent="-285750">
              <a:buFont typeface="Arial" panose="020B0604020202020204" pitchFamily="34" charset="0"/>
              <a:buChar char="•"/>
            </a:pPr>
            <a:r>
              <a:rPr lang="nl-NL" dirty="0"/>
              <a:t>Wat valt je op?</a:t>
            </a:r>
          </a:p>
          <a:p>
            <a:pPr marL="717750" lvl="1" indent="-285750">
              <a:buFont typeface="Arial" panose="020B0604020202020204" pitchFamily="34" charset="0"/>
              <a:buChar char="•"/>
            </a:pPr>
            <a:r>
              <a:rPr lang="nl-NL" dirty="0"/>
              <a:t>Wat zijn de sterke punten van deze MPR </a:t>
            </a:r>
          </a:p>
          <a:p>
            <a:pPr marL="717750" lvl="1" indent="-285750">
              <a:buFont typeface="Arial" panose="020B0604020202020204" pitchFamily="34" charset="0"/>
              <a:buChar char="•"/>
            </a:pPr>
            <a:r>
              <a:rPr lang="nl-NL" dirty="0"/>
              <a:t>Wat zijn de verbeter punten van deze MPR</a:t>
            </a:r>
          </a:p>
          <a:p>
            <a:pPr marL="717750" lvl="1" indent="-285750">
              <a:buFont typeface="Arial" panose="020B0604020202020204" pitchFamily="34" charset="0"/>
              <a:buChar char="•"/>
            </a:pPr>
            <a:r>
              <a:rPr lang="nl-NL" dirty="0"/>
              <a:t>Welke zaken spelen een rol in de </a:t>
            </a:r>
            <a:r>
              <a:rPr lang="nl-NL" dirty="0" err="1"/>
              <a:t>jongveeopfok</a:t>
            </a:r>
            <a:endParaRPr lang="nl-NL" dirty="0"/>
          </a:p>
          <a:p>
            <a:pPr marL="717750" lvl="1" indent="-285750">
              <a:buFont typeface="Arial" panose="020B0604020202020204" pitchFamily="34" charset="0"/>
              <a:buChar char="•"/>
            </a:pPr>
            <a:r>
              <a:rPr lang="nl-NL" dirty="0"/>
              <a:t>Welke zaken kunnen verbetert worden omtrent </a:t>
            </a:r>
            <a:r>
              <a:rPr lang="nl-NL" dirty="0" err="1"/>
              <a:t>jongveeopfok</a:t>
            </a:r>
            <a:endParaRPr lang="nl-NL" dirty="0"/>
          </a:p>
          <a:p>
            <a:pPr marL="717750" lvl="1" indent="-285750">
              <a:buFont typeface="Arial" panose="020B0604020202020204" pitchFamily="34" charset="0"/>
              <a:buChar char="•"/>
            </a:pPr>
            <a:r>
              <a:rPr lang="nl-NL" dirty="0"/>
              <a:t>Wat is jullie mening van alle </a:t>
            </a:r>
            <a:r>
              <a:rPr lang="nl-NL" dirty="0" err="1"/>
              <a:t>MPR’s</a:t>
            </a:r>
            <a:r>
              <a:rPr lang="nl-NL" dirty="0"/>
              <a:t>?</a:t>
            </a:r>
          </a:p>
          <a:p>
            <a:pPr marL="717750" lvl="1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Klaar? Samen bespreken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717750" lvl="1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10958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AF4813-6FCE-4390-8CF5-8F9B8683F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Onlinemedia 3" title="BoerENverstand video 2020: Jongveeopfok">
            <a:hlinkClick r:id="" action="ppaction://media"/>
            <a:extLst>
              <a:ext uri="{FF2B5EF4-FFF2-40B4-BE49-F238E27FC236}">
                <a16:creationId xmlns:a16="http://schemas.microsoft.com/office/drawing/2014/main" id="{292B5D1B-830F-4652-9842-ADBBC07299F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16826" y="1089232"/>
            <a:ext cx="8319175" cy="467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26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Melkveehouderij in NL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1,5 miljoen melkkoeien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1,3 miljoen stuks jongvee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Gemiddelde afkalfleeftijd vaarzen 26 maanden (780 dagen)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Spreiding: tussen 730 en 910 dagen eerste keer afkalven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Bij gemiddelde bedrijfsomvang zijn opfokkosten 2,50 euro per dag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Verschil in opfokkosten tussen bedrijven van 13.500 euro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Belang opfok in verband met fosfaatwetgeving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Doel: melkkoeien produceren</a:t>
            </a:r>
          </a:p>
          <a:p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2589685599"/>
      </p:ext>
    </p:extLst>
  </p:cSld>
  <p:clrMapOvr>
    <a:masterClrMapping/>
  </p:clrMapOvr>
</p:sld>
</file>

<file path=ppt/theme/theme1.xml><?xml version="1.0" encoding="utf-8"?>
<a:theme xmlns:a="http://schemas.openxmlformats.org/drawingml/2006/main" name="Yuverta">
  <a:themeElements>
    <a:clrScheme name="Yuverta">
      <a:dk1>
        <a:srgbClr val="000644"/>
      </a:dk1>
      <a:lt1>
        <a:sysClr val="window" lastClr="FFFFFF"/>
      </a:lt1>
      <a:dk2>
        <a:srgbClr val="000644"/>
      </a:dk2>
      <a:lt2>
        <a:srgbClr val="FFFFFF"/>
      </a:lt2>
      <a:accent1>
        <a:srgbClr val="A7FF00"/>
      </a:accent1>
      <a:accent2>
        <a:srgbClr val="000644"/>
      </a:accent2>
      <a:accent3>
        <a:srgbClr val="B1B8B8"/>
      </a:accent3>
      <a:accent4>
        <a:srgbClr val="B8A1FF"/>
      </a:accent4>
      <a:accent5>
        <a:srgbClr val="FF2F00"/>
      </a:accent5>
      <a:accent6>
        <a:srgbClr val="7CCBFF"/>
      </a:accent6>
      <a:hlink>
        <a:srgbClr val="B1B8B8"/>
      </a:hlink>
      <a:folHlink>
        <a:srgbClr val="B1B8B8"/>
      </a:folHlink>
    </a:clrScheme>
    <a:fontScheme name="Yuvert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Yuverta.potx" id="{0635E91E-FBA7-4A8B-B522-53C4FF720AC5}" vid="{81EEE544-BE30-41B1-B76B-26E0C066DFE4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Yuverta - met voorbeeld dias (1)</Template>
  <TotalTime>491</TotalTime>
  <Words>586</Words>
  <Application>Microsoft Office PowerPoint</Application>
  <PresentationFormat>Breedbeeld</PresentationFormat>
  <Paragraphs>126</Paragraphs>
  <Slides>25</Slides>
  <Notes>2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30" baseType="lpstr">
      <vt:lpstr>Arial</vt:lpstr>
      <vt:lpstr>Arial Black</vt:lpstr>
      <vt:lpstr>Calibri</vt:lpstr>
      <vt:lpstr>Segoe UI Light</vt:lpstr>
      <vt:lpstr>Yuverta</vt:lpstr>
      <vt:lpstr>Jongvee vakdag klas 2</vt:lpstr>
      <vt:lpstr>Vandaag</vt:lpstr>
      <vt:lpstr>Studiewijzer ‘van droogstand  naar jongvee’</vt:lpstr>
      <vt:lpstr>Opstart</vt:lpstr>
      <vt:lpstr>Herhaling</vt:lpstr>
      <vt:lpstr>Succesvolle jongveeopfok</vt:lpstr>
      <vt:lpstr>Opdracht: Belang van een goede opfok</vt:lpstr>
      <vt:lpstr>PowerPoint-presentatie</vt:lpstr>
      <vt:lpstr>Melkveehouderij in NL</vt:lpstr>
      <vt:lpstr>PowerPoint-presentatie</vt:lpstr>
      <vt:lpstr>Teken de tijdlijn van een kalf tot koe    (7 fases)</vt:lpstr>
      <vt:lpstr>PowerPoint-presentatie</vt:lpstr>
      <vt:lpstr>Koesignalen diamant</vt:lpstr>
      <vt:lpstr>PowerPoint-presentatie</vt:lpstr>
      <vt:lpstr>Jongvee = kostenpost !!</vt:lpstr>
      <vt:lpstr>Kosten </vt:lpstr>
      <vt:lpstr>PowerPoint-presentatie</vt:lpstr>
      <vt:lpstr>Gewicht bij afkalven en melkproductie</vt:lpstr>
      <vt:lpstr>Jongvee  = Werk !</vt:lpstr>
      <vt:lpstr>GVE</vt:lpstr>
      <vt:lpstr>1. Geboorte en de eerste levensdagen</vt:lpstr>
      <vt:lpstr>Aan de slag</vt:lpstr>
      <vt:lpstr>Biestverstrekking</vt:lpstr>
      <vt:lpstr>Melkperiode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Wils Verberne</dc:creator>
  <cp:lastModifiedBy>Wils Verberne</cp:lastModifiedBy>
  <cp:revision>16</cp:revision>
  <dcterms:created xsi:type="dcterms:W3CDTF">2022-12-13T10:42:43Z</dcterms:created>
  <dcterms:modified xsi:type="dcterms:W3CDTF">2022-12-14T13:26:53Z</dcterms:modified>
</cp:coreProperties>
</file>